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04" r:id="rId3"/>
    <p:sldId id="291" r:id="rId4"/>
    <p:sldId id="296" r:id="rId5"/>
    <p:sldId id="298" r:id="rId6"/>
    <p:sldId id="300" r:id="rId7"/>
    <p:sldId id="288" r:id="rId8"/>
    <p:sldId id="295" r:id="rId9"/>
    <p:sldId id="325" r:id="rId10"/>
    <p:sldId id="321" r:id="rId11"/>
    <p:sldId id="324" r:id="rId12"/>
    <p:sldId id="322" r:id="rId13"/>
    <p:sldId id="326" r:id="rId14"/>
    <p:sldId id="319" r:id="rId15"/>
    <p:sldId id="284" r:id="rId16"/>
  </p:sldIdLst>
  <p:sldSz cx="9144000" cy="6858000" type="screen4x3"/>
  <p:notesSz cx="6884988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DFF238-98E1-5A1D-5F9E-FF62B0A6292F}" name="Debora Berge" initials="DB" userId="S::bed@gegart.onmicrosoft.com::0a583db8-119e-4426-bc7b-77fe62dff0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Starrmann" initials="ES" lastIdx="1" clrIdx="0">
    <p:extLst>
      <p:ext uri="{19B8F6BF-5375-455C-9EA6-DF929625EA0E}">
        <p15:presenceInfo xmlns:p15="http://schemas.microsoft.com/office/powerpoint/2012/main" userId="Eva Starr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20E"/>
    <a:srgbClr val="E66914"/>
    <a:srgbClr val="2C8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3B33F-6C3B-43F9-81C0-C3D11DAA0AF1}" v="1106" dt="2022-09-28T10:15:22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86"/>
  </p:normalViewPr>
  <p:slideViewPr>
    <p:cSldViewPr snapToGrid="0">
      <p:cViewPr varScale="1">
        <p:scale>
          <a:sx n="93" d="100"/>
          <a:sy n="93" d="100"/>
        </p:scale>
        <p:origin x="1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la Schrödter" userId="S::scy@gegart.onmicrosoft.com::cfc27dc8-6cac-4497-9a44-efb18fc10dc1" providerId="AD" clId="Web-{A183B33F-6C3B-43F9-81C0-C3D11DAA0AF1}"/>
    <pc:docChg chg="addSld delSld modSld sldOrd">
      <pc:chgData name="Ayla Schrödter" userId="S::scy@gegart.onmicrosoft.com::cfc27dc8-6cac-4497-9a44-efb18fc10dc1" providerId="AD" clId="Web-{A183B33F-6C3B-43F9-81C0-C3D11DAA0AF1}" dt="2022-09-28T10:18:31.846" v="1107"/>
      <pc:docMkLst>
        <pc:docMk/>
      </pc:docMkLst>
      <pc:sldChg chg="del">
        <pc:chgData name="Ayla Schrödter" userId="S::scy@gegart.onmicrosoft.com::cfc27dc8-6cac-4497-9a44-efb18fc10dc1" providerId="AD" clId="Web-{A183B33F-6C3B-43F9-81C0-C3D11DAA0AF1}" dt="2022-09-28T10:12:54.273" v="1096"/>
        <pc:sldMkLst>
          <pc:docMk/>
          <pc:sldMk cId="2824833334" sldId="273"/>
        </pc:sldMkLst>
      </pc:sldChg>
      <pc:sldChg chg="addSp delSp modSp del">
        <pc:chgData name="Ayla Schrödter" userId="S::scy@gegart.onmicrosoft.com::cfc27dc8-6cac-4497-9a44-efb18fc10dc1" providerId="AD" clId="Web-{A183B33F-6C3B-43F9-81C0-C3D11DAA0AF1}" dt="2022-09-28T09:57:16.387" v="1007"/>
        <pc:sldMkLst>
          <pc:docMk/>
          <pc:sldMk cId="235232972" sldId="275"/>
        </pc:sldMkLst>
        <pc:spChg chg="add del mod">
          <ac:chgData name="Ayla Schrödter" userId="S::scy@gegart.onmicrosoft.com::cfc27dc8-6cac-4497-9a44-efb18fc10dc1" providerId="AD" clId="Web-{A183B33F-6C3B-43F9-81C0-C3D11DAA0AF1}" dt="2022-09-28T07:28:54.867" v="57"/>
          <ac:spMkLst>
            <pc:docMk/>
            <pc:sldMk cId="235232972" sldId="275"/>
            <ac:spMk id="4" creationId="{00000000-0000-0000-0000-000000000000}"/>
          </ac:spMkLst>
        </pc:spChg>
        <pc:graphicFrameChg chg="add del">
          <ac:chgData name="Ayla Schrödter" userId="S::scy@gegart.onmicrosoft.com::cfc27dc8-6cac-4497-9a44-efb18fc10dc1" providerId="AD" clId="Web-{A183B33F-6C3B-43F9-81C0-C3D11DAA0AF1}" dt="2022-09-28T07:28:54.836" v="56"/>
          <ac:graphicFrameMkLst>
            <pc:docMk/>
            <pc:sldMk cId="235232972" sldId="275"/>
            <ac:graphicFrameMk id="23" creationId="{76EEEBEC-BB7D-3179-0306-6125AF4F54AD}"/>
          </ac:graphicFrameMkLst>
        </pc:graphicFrameChg>
        <pc:graphicFrameChg chg="add">
          <ac:chgData name="Ayla Schrödter" userId="S::scy@gegart.onmicrosoft.com::cfc27dc8-6cac-4497-9a44-efb18fc10dc1" providerId="AD" clId="Web-{A183B33F-6C3B-43F9-81C0-C3D11DAA0AF1}" dt="2022-09-28T07:28:54.867" v="57"/>
          <ac:graphicFrameMkLst>
            <pc:docMk/>
            <pc:sldMk cId="235232972" sldId="275"/>
            <ac:graphicFrameMk id="25" creationId="{8EC2E312-E62D-6BAF-4B57-9D05ACF8173D}"/>
          </ac:graphicFrameMkLst>
        </pc:graphicFrameChg>
        <pc:picChg chg="add del mod">
          <ac:chgData name="Ayla Schrödter" userId="S::scy@gegart.onmicrosoft.com::cfc27dc8-6cac-4497-9a44-efb18fc10dc1" providerId="AD" clId="Web-{A183B33F-6C3B-43F9-81C0-C3D11DAA0AF1}" dt="2022-09-28T07:22:15.432" v="12"/>
          <ac:picMkLst>
            <pc:docMk/>
            <pc:sldMk cId="235232972" sldId="275"/>
            <ac:picMk id="3" creationId="{4D671C79-7358-124E-5EAC-C27A3E548E6D}"/>
          </ac:picMkLst>
        </pc:picChg>
        <pc:picChg chg="add mod">
          <ac:chgData name="Ayla Schrödter" userId="S::scy@gegart.onmicrosoft.com::cfc27dc8-6cac-4497-9a44-efb18fc10dc1" providerId="AD" clId="Web-{A183B33F-6C3B-43F9-81C0-C3D11DAA0AF1}" dt="2022-09-28T07:28:42.398" v="54" actId="14100"/>
          <ac:picMkLst>
            <pc:docMk/>
            <pc:sldMk cId="235232972" sldId="275"/>
            <ac:picMk id="5" creationId="{21E576D9-69A6-0FB7-AE90-37E8128EDE40}"/>
          </ac:picMkLst>
        </pc:picChg>
      </pc:sldChg>
      <pc:sldChg chg="delSp modSp">
        <pc:chgData name="Ayla Schrödter" userId="S::scy@gegart.onmicrosoft.com::cfc27dc8-6cac-4497-9a44-efb18fc10dc1" providerId="AD" clId="Web-{A183B33F-6C3B-43F9-81C0-C3D11DAA0AF1}" dt="2022-09-28T08:16:47.609" v="277" actId="1076"/>
        <pc:sldMkLst>
          <pc:docMk/>
          <pc:sldMk cId="4251259538" sldId="284"/>
        </pc:sldMkLst>
        <pc:spChg chg="mod">
          <ac:chgData name="Ayla Schrödter" userId="S::scy@gegart.onmicrosoft.com::cfc27dc8-6cac-4497-9a44-efb18fc10dc1" providerId="AD" clId="Web-{A183B33F-6C3B-43F9-81C0-C3D11DAA0AF1}" dt="2022-09-28T08:16:47.609" v="277" actId="1076"/>
          <ac:spMkLst>
            <pc:docMk/>
            <pc:sldMk cId="4251259538" sldId="284"/>
            <ac:spMk id="3" creationId="{A522620D-33E1-4CE5-BDB2-F2C8F5FC9BAE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08:14:46.542" v="268"/>
          <ac:spMkLst>
            <pc:docMk/>
            <pc:sldMk cId="4251259538" sldId="284"/>
            <ac:spMk id="6" creationId="{E031006F-8B6D-4D88-A7B1-8F8318FD8A2D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08:14:50.324" v="269"/>
          <ac:spMkLst>
            <pc:docMk/>
            <pc:sldMk cId="4251259538" sldId="284"/>
            <ac:spMk id="7" creationId="{D759216B-7324-4038-9435-23D1C7E2CD7E}"/>
          </ac:spMkLst>
        </pc:spChg>
        <pc:spChg chg="mod">
          <ac:chgData name="Ayla Schrödter" userId="S::scy@gegart.onmicrosoft.com::cfc27dc8-6cac-4497-9a44-efb18fc10dc1" providerId="AD" clId="Web-{A183B33F-6C3B-43F9-81C0-C3D11DAA0AF1}" dt="2022-09-28T08:14:59.762" v="272" actId="1076"/>
          <ac:spMkLst>
            <pc:docMk/>
            <pc:sldMk cId="4251259538" sldId="284"/>
            <ac:spMk id="16" creationId="{95412B58-2A19-489B-B571-CAF9F2522730}"/>
          </ac:spMkLst>
        </pc:spChg>
        <pc:picChg chg="del">
          <ac:chgData name="Ayla Schrödter" userId="S::scy@gegart.onmicrosoft.com::cfc27dc8-6cac-4497-9a44-efb18fc10dc1" providerId="AD" clId="Web-{A183B33F-6C3B-43F9-81C0-C3D11DAA0AF1}" dt="2022-09-28T08:14:44.824" v="267"/>
          <ac:picMkLst>
            <pc:docMk/>
            <pc:sldMk cId="4251259538" sldId="284"/>
            <ac:picMk id="2" creationId="{822B1232-E2C4-4768-9BF7-FE19C4C4B0A1}"/>
          </ac:picMkLst>
        </pc:picChg>
      </pc:sldChg>
      <pc:sldChg chg="addSp modSp del mod modClrScheme chgLayout">
        <pc:chgData name="Ayla Schrödter" userId="S::scy@gegart.onmicrosoft.com::cfc27dc8-6cac-4497-9a44-efb18fc10dc1" providerId="AD" clId="Web-{A183B33F-6C3B-43F9-81C0-C3D11DAA0AF1}" dt="2022-09-28T07:53:14.731" v="162"/>
        <pc:sldMkLst>
          <pc:docMk/>
          <pc:sldMk cId="3157610646" sldId="285"/>
        </pc:sldMkLst>
        <pc:spChg chg="add mod">
          <ac:chgData name="Ayla Schrödter" userId="S::scy@gegart.onmicrosoft.com::cfc27dc8-6cac-4497-9a44-efb18fc10dc1" providerId="AD" clId="Web-{A183B33F-6C3B-43F9-81C0-C3D11DAA0AF1}" dt="2022-09-28T07:49:37.786" v="146" actId="20577"/>
          <ac:spMkLst>
            <pc:docMk/>
            <pc:sldMk cId="3157610646" sldId="285"/>
            <ac:spMk id="2" creationId="{B6535691-B936-19B5-414A-0DDE47F49289}"/>
          </ac:spMkLst>
        </pc:spChg>
        <pc:spChg chg="add mod">
          <ac:chgData name="Ayla Schrödter" userId="S::scy@gegart.onmicrosoft.com::cfc27dc8-6cac-4497-9a44-efb18fc10dc1" providerId="AD" clId="Web-{A183B33F-6C3B-43F9-81C0-C3D11DAA0AF1}" dt="2022-09-28T07:50:37.214" v="161" actId="20577"/>
          <ac:spMkLst>
            <pc:docMk/>
            <pc:sldMk cId="3157610646" sldId="285"/>
            <ac:spMk id="3" creationId="{868DCFB1-D6B5-F547-3A51-DDB5B11C9F17}"/>
          </ac:spMkLst>
        </pc:spChg>
        <pc:spChg chg="add mod">
          <ac:chgData name="Ayla Schrödter" userId="S::scy@gegart.onmicrosoft.com::cfc27dc8-6cac-4497-9a44-efb18fc10dc1" providerId="AD" clId="Web-{A183B33F-6C3B-43F9-81C0-C3D11DAA0AF1}" dt="2022-09-28T07:49:30.332" v="141"/>
          <ac:spMkLst>
            <pc:docMk/>
            <pc:sldMk cId="3157610646" sldId="285"/>
            <ac:spMk id="4" creationId="{B35FF2C8-274B-BDB2-BDF4-01CC88ABAAB7}"/>
          </ac:spMkLst>
        </pc:spChg>
      </pc:sldChg>
      <pc:sldChg chg="modSp">
        <pc:chgData name="Ayla Schrödter" userId="S::scy@gegart.onmicrosoft.com::cfc27dc8-6cac-4497-9a44-efb18fc10dc1" providerId="AD" clId="Web-{A183B33F-6C3B-43F9-81C0-C3D11DAA0AF1}" dt="2022-09-28T09:04:35.983" v="347" actId="20577"/>
        <pc:sldMkLst>
          <pc:docMk/>
          <pc:sldMk cId="3174763727" sldId="286"/>
        </pc:sldMkLst>
        <pc:spChg chg="mod">
          <ac:chgData name="Ayla Schrödter" userId="S::scy@gegart.onmicrosoft.com::cfc27dc8-6cac-4497-9a44-efb18fc10dc1" providerId="AD" clId="Web-{A183B33F-6C3B-43F9-81C0-C3D11DAA0AF1}" dt="2022-09-28T09:04:35.983" v="347" actId="20577"/>
          <ac:spMkLst>
            <pc:docMk/>
            <pc:sldMk cId="3174763727" sldId="286"/>
            <ac:spMk id="2" creationId="{00000000-0000-0000-0000-000000000000}"/>
          </ac:spMkLst>
        </pc:spChg>
      </pc:sldChg>
      <pc:sldChg chg="addSp delSp modSp mod ord setBg modClrScheme chgLayout">
        <pc:chgData name="Ayla Schrödter" userId="S::scy@gegart.onmicrosoft.com::cfc27dc8-6cac-4497-9a44-efb18fc10dc1" providerId="AD" clId="Web-{A183B33F-6C3B-43F9-81C0-C3D11DAA0AF1}" dt="2022-09-28T09:37:34.806" v="866" actId="20577"/>
        <pc:sldMkLst>
          <pc:docMk/>
          <pc:sldMk cId="317190390" sldId="287"/>
        </pc:sldMkLst>
        <pc:spChg chg="mod ord">
          <ac:chgData name="Ayla Schrödter" userId="S::scy@gegart.onmicrosoft.com::cfc27dc8-6cac-4497-9a44-efb18fc10dc1" providerId="AD" clId="Web-{A183B33F-6C3B-43F9-81C0-C3D11DAA0AF1}" dt="2022-09-28T07:42:25.958" v="107"/>
          <ac:spMkLst>
            <pc:docMk/>
            <pc:sldMk cId="317190390" sldId="287"/>
            <ac:spMk id="2" creationId="{00000000-0000-0000-0000-000000000000}"/>
          </ac:spMkLst>
        </pc:spChg>
        <pc:spChg chg="mod ord">
          <ac:chgData name="Ayla Schrödter" userId="S::scy@gegart.onmicrosoft.com::cfc27dc8-6cac-4497-9a44-efb18fc10dc1" providerId="AD" clId="Web-{A183B33F-6C3B-43F9-81C0-C3D11DAA0AF1}" dt="2022-09-28T09:37:34.806" v="866" actId="20577"/>
          <ac:spMkLst>
            <pc:docMk/>
            <pc:sldMk cId="317190390" sldId="287"/>
            <ac:spMk id="3" creationId="{00000000-0000-0000-0000-000000000000}"/>
          </ac:spMkLst>
        </pc:spChg>
        <pc:spChg chg="add del mod ord">
          <ac:chgData name="Ayla Schrödter" userId="S::scy@gegart.onmicrosoft.com::cfc27dc8-6cac-4497-9a44-efb18fc10dc1" providerId="AD" clId="Web-{A183B33F-6C3B-43F9-81C0-C3D11DAA0AF1}" dt="2022-09-28T07:39:49.515" v="88"/>
          <ac:spMkLst>
            <pc:docMk/>
            <pc:sldMk cId="317190390" sldId="287"/>
            <ac:spMk id="4" creationId="{F0DF1B28-E9AF-BA95-7152-ACCCA21C3080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40:41.407" v="98"/>
          <ac:spMkLst>
            <pc:docMk/>
            <pc:sldMk cId="317190390" sldId="287"/>
            <ac:spMk id="10" creationId="{F13C74B1-5B17-4795-BED0-7140497B445A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40:41.407" v="98"/>
          <ac:spMkLst>
            <pc:docMk/>
            <pc:sldMk cId="317190390" sldId="287"/>
            <ac:spMk id="12" creationId="{D4974D33-8DC5-464E-8C6D-BE58F0669C17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41:00.127" v="100"/>
          <ac:spMkLst>
            <pc:docMk/>
            <pc:sldMk cId="317190390" sldId="287"/>
            <ac:spMk id="14" creationId="{3CD9DF72-87A3-404E-A828-84CBF11A8303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42:25.958" v="107"/>
          <ac:spMkLst>
            <pc:docMk/>
            <pc:sldMk cId="317190390" sldId="287"/>
            <ac:spMk id="16" creationId="{829A1E2C-5AC8-40FC-99E9-832069D39792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42:25.958" v="107"/>
          <ac:spMkLst>
            <pc:docMk/>
            <pc:sldMk cId="317190390" sldId="287"/>
            <ac:spMk id="17" creationId="{8181FC64-B306-4821-98E2-780662EFC486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42:25.958" v="107"/>
          <ac:spMkLst>
            <pc:docMk/>
            <pc:sldMk cId="317190390" sldId="287"/>
            <ac:spMk id="18" creationId="{5871FC61-DD4E-47D4-81FD-8A7E7D12B371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42:25.958" v="107"/>
          <ac:spMkLst>
            <pc:docMk/>
            <pc:sldMk cId="317190390" sldId="287"/>
            <ac:spMk id="19" creationId="{F9EC3F91-A75C-4F74-867E-E4C28C13546B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42:25.942" v="106"/>
          <ac:spMkLst>
            <pc:docMk/>
            <pc:sldMk cId="317190390" sldId="287"/>
            <ac:spMk id="24" creationId="{04812C46-200A-4DEB-A05E-3ED6C68C2387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42:25.942" v="106"/>
          <ac:spMkLst>
            <pc:docMk/>
            <pc:sldMk cId="317190390" sldId="287"/>
            <ac:spMk id="26" creationId="{D1EA859B-E555-4109-94F3-6700E046E008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07:42:25.958" v="107"/>
          <ac:spMkLst>
            <pc:docMk/>
            <pc:sldMk cId="317190390" sldId="287"/>
            <ac:spMk id="28" creationId="{B1595A09-E336-4D1B-9B3A-06A2287A54E2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07:42:25.958" v="107"/>
          <ac:spMkLst>
            <pc:docMk/>
            <pc:sldMk cId="317190390" sldId="287"/>
            <ac:spMk id="29" creationId="{3540989C-C7B8-473B-BF87-6F2DA6A90006}"/>
          </ac:spMkLst>
        </pc:spChg>
        <pc:picChg chg="add mod ord">
          <ac:chgData name="Ayla Schrödter" userId="S::scy@gegart.onmicrosoft.com::cfc27dc8-6cac-4497-9a44-efb18fc10dc1" providerId="AD" clId="Web-{A183B33F-6C3B-43F9-81C0-C3D11DAA0AF1}" dt="2022-09-28T07:42:25.958" v="107"/>
          <ac:picMkLst>
            <pc:docMk/>
            <pc:sldMk cId="317190390" sldId="287"/>
            <ac:picMk id="5" creationId="{BD2EAACA-5ADE-1F96-CBB7-36C0668F274D}"/>
          </ac:picMkLst>
        </pc:picChg>
        <pc:picChg chg="add mod">
          <ac:chgData name="Ayla Schrödter" userId="S::scy@gegart.onmicrosoft.com::cfc27dc8-6cac-4497-9a44-efb18fc10dc1" providerId="AD" clId="Web-{A183B33F-6C3B-43F9-81C0-C3D11DAA0AF1}" dt="2022-09-28T08:13:17.289" v="264" actId="1076"/>
          <ac:picMkLst>
            <pc:docMk/>
            <pc:sldMk cId="317190390" sldId="287"/>
            <ac:picMk id="7" creationId="{97A43D37-3E6D-133C-04D7-FED9D057042B}"/>
          </ac:picMkLst>
        </pc:picChg>
        <pc:cxnChg chg="add del">
          <ac:chgData name="Ayla Schrödter" userId="S::scy@gegart.onmicrosoft.com::cfc27dc8-6cac-4497-9a44-efb18fc10dc1" providerId="AD" clId="Web-{A183B33F-6C3B-43F9-81C0-C3D11DAA0AF1}" dt="2022-09-28T07:41:00.127" v="100"/>
          <ac:cxnSpMkLst>
            <pc:docMk/>
            <pc:sldMk cId="317190390" sldId="287"/>
            <ac:cxnSpMk id="15" creationId="{20E3A342-4D61-4E3F-AF90-1AB42AEB96CC}"/>
          </ac:cxnSpMkLst>
        </pc:cxnChg>
      </pc:sldChg>
      <pc:sldChg chg="addSp modSp addAnim delAnim modAnim">
        <pc:chgData name="Ayla Schrödter" userId="S::scy@gegart.onmicrosoft.com::cfc27dc8-6cac-4497-9a44-efb18fc10dc1" providerId="AD" clId="Web-{A183B33F-6C3B-43F9-81C0-C3D11DAA0AF1}" dt="2022-09-28T09:44:11.693" v="1004"/>
        <pc:sldMkLst>
          <pc:docMk/>
          <pc:sldMk cId="2884792523" sldId="288"/>
        </pc:sldMkLst>
        <pc:spChg chg="add mod">
          <ac:chgData name="Ayla Schrödter" userId="S::scy@gegart.onmicrosoft.com::cfc27dc8-6cac-4497-9a44-efb18fc10dc1" providerId="AD" clId="Web-{A183B33F-6C3B-43F9-81C0-C3D11DAA0AF1}" dt="2022-09-28T09:43:22.535" v="1003" actId="1076"/>
          <ac:spMkLst>
            <pc:docMk/>
            <pc:sldMk cId="2884792523" sldId="288"/>
            <ac:spMk id="2" creationId="{806BAFA5-20BF-741B-0C4A-1284B8713448}"/>
          </ac:spMkLst>
        </pc:spChg>
        <pc:spChg chg="mod">
          <ac:chgData name="Ayla Schrödter" userId="S::scy@gegart.onmicrosoft.com::cfc27dc8-6cac-4497-9a44-efb18fc10dc1" providerId="AD" clId="Web-{A183B33F-6C3B-43F9-81C0-C3D11DAA0AF1}" dt="2022-09-28T09:41:48.017" v="979" actId="1076"/>
          <ac:spMkLst>
            <pc:docMk/>
            <pc:sldMk cId="2884792523" sldId="288"/>
            <ac:spMk id="4" creationId="{00000000-0000-0000-0000-000000000000}"/>
          </ac:spMkLst>
        </pc:spChg>
        <pc:spChg chg="mod">
          <ac:chgData name="Ayla Schrödter" userId="S::scy@gegart.onmicrosoft.com::cfc27dc8-6cac-4497-9a44-efb18fc10dc1" providerId="AD" clId="Web-{A183B33F-6C3B-43F9-81C0-C3D11DAA0AF1}" dt="2022-09-28T09:42:08.892" v="982" actId="20577"/>
          <ac:spMkLst>
            <pc:docMk/>
            <pc:sldMk cId="2884792523" sldId="288"/>
            <ac:spMk id="8" creationId="{00000000-0000-0000-0000-000000000000}"/>
          </ac:spMkLst>
        </pc:spChg>
      </pc:sldChg>
      <pc:sldChg chg="modSp">
        <pc:chgData name="Ayla Schrödter" userId="S::scy@gegart.onmicrosoft.com::cfc27dc8-6cac-4497-9a44-efb18fc10dc1" providerId="AD" clId="Web-{A183B33F-6C3B-43F9-81C0-C3D11DAA0AF1}" dt="2022-09-28T09:03:35.732" v="346" actId="20577"/>
        <pc:sldMkLst>
          <pc:docMk/>
          <pc:sldMk cId="1630728250" sldId="291"/>
        </pc:sldMkLst>
        <pc:spChg chg="mod">
          <ac:chgData name="Ayla Schrödter" userId="S::scy@gegart.onmicrosoft.com::cfc27dc8-6cac-4497-9a44-efb18fc10dc1" providerId="AD" clId="Web-{A183B33F-6C3B-43F9-81C0-C3D11DAA0AF1}" dt="2022-09-28T08:25:17.174" v="279" actId="1076"/>
          <ac:spMkLst>
            <pc:docMk/>
            <pc:sldMk cId="1630728250" sldId="291"/>
            <ac:spMk id="7" creationId="{FA877A65-1FEC-D241-BB1F-62A24CAF5B6A}"/>
          </ac:spMkLst>
        </pc:spChg>
        <pc:spChg chg="mod">
          <ac:chgData name="Ayla Schrödter" userId="S::scy@gegart.onmicrosoft.com::cfc27dc8-6cac-4497-9a44-efb18fc10dc1" providerId="AD" clId="Web-{A183B33F-6C3B-43F9-81C0-C3D11DAA0AF1}" dt="2022-09-28T08:25:19.471" v="280" actId="1076"/>
          <ac:spMkLst>
            <pc:docMk/>
            <pc:sldMk cId="1630728250" sldId="291"/>
            <ac:spMk id="5130" creationId="{ADACB8E3-18A6-EC41-B479-335C763BE35B}"/>
          </ac:spMkLst>
        </pc:spChg>
        <pc:spChg chg="mod">
          <ac:chgData name="Ayla Schrödter" userId="S::scy@gegart.onmicrosoft.com::cfc27dc8-6cac-4497-9a44-efb18fc10dc1" providerId="AD" clId="Web-{A183B33F-6C3B-43F9-81C0-C3D11DAA0AF1}" dt="2022-09-28T08:25:33.221" v="283" actId="14100"/>
          <ac:spMkLst>
            <pc:docMk/>
            <pc:sldMk cId="1630728250" sldId="291"/>
            <ac:spMk id="5131" creationId="{5D70D6FC-0527-AC4B-91D9-8BF246DB7652}"/>
          </ac:spMkLst>
        </pc:spChg>
        <pc:spChg chg="mod">
          <ac:chgData name="Ayla Schrödter" userId="S::scy@gegart.onmicrosoft.com::cfc27dc8-6cac-4497-9a44-efb18fc10dc1" providerId="AD" clId="Web-{A183B33F-6C3B-43F9-81C0-C3D11DAA0AF1}" dt="2022-09-28T09:03:35.732" v="346" actId="20577"/>
          <ac:spMkLst>
            <pc:docMk/>
            <pc:sldMk cId="1630728250" sldId="291"/>
            <ac:spMk id="16390" creationId="{AFFA61FF-E079-2343-86E4-82B26CB7A924}"/>
          </ac:spMkLst>
        </pc:spChg>
      </pc:sldChg>
      <pc:sldChg chg="addSp modSp addAnim modAnim">
        <pc:chgData name="Ayla Schrödter" userId="S::scy@gegart.onmicrosoft.com::cfc27dc8-6cac-4497-9a44-efb18fc10dc1" providerId="AD" clId="Web-{A183B33F-6C3B-43F9-81C0-C3D11DAA0AF1}" dt="2022-09-28T09:24:18.096" v="805"/>
        <pc:sldMkLst>
          <pc:docMk/>
          <pc:sldMk cId="885306297" sldId="295"/>
        </pc:sldMkLst>
        <pc:spChg chg="add mod">
          <ac:chgData name="Ayla Schrödter" userId="S::scy@gegart.onmicrosoft.com::cfc27dc8-6cac-4497-9a44-efb18fc10dc1" providerId="AD" clId="Web-{A183B33F-6C3B-43F9-81C0-C3D11DAA0AF1}" dt="2022-09-28T09:24:14.017" v="802" actId="20577"/>
          <ac:spMkLst>
            <pc:docMk/>
            <pc:sldMk cId="885306297" sldId="295"/>
            <ac:spMk id="3" creationId="{01CF9061-962E-7141-BDC8-125D35922C08}"/>
          </ac:spMkLst>
        </pc:spChg>
        <pc:spChg chg="mod">
          <ac:chgData name="Ayla Schrödter" userId="S::scy@gegart.onmicrosoft.com::cfc27dc8-6cac-4497-9a44-efb18fc10dc1" providerId="AD" clId="Web-{A183B33F-6C3B-43F9-81C0-C3D11DAA0AF1}" dt="2022-09-28T09:23:39.595" v="792" actId="20577"/>
          <ac:spMkLst>
            <pc:docMk/>
            <pc:sldMk cId="885306297" sldId="295"/>
            <ac:spMk id="4" creationId="{00000000-0000-0000-0000-000000000000}"/>
          </ac:spMkLst>
        </pc:spChg>
      </pc:sldChg>
      <pc:sldChg chg="delSp modSp mod ord modClrScheme chgLayout">
        <pc:chgData name="Ayla Schrödter" userId="S::scy@gegart.onmicrosoft.com::cfc27dc8-6cac-4497-9a44-efb18fc10dc1" providerId="AD" clId="Web-{A183B33F-6C3B-43F9-81C0-C3D11DAA0AF1}" dt="2022-09-28T09:30:44.123" v="842" actId="20577"/>
        <pc:sldMkLst>
          <pc:docMk/>
          <pc:sldMk cId="3785111456" sldId="302"/>
        </pc:sldMkLst>
        <pc:spChg chg="mod ord">
          <ac:chgData name="Ayla Schrödter" userId="S::scy@gegart.onmicrosoft.com::cfc27dc8-6cac-4497-9a44-efb18fc10dc1" providerId="AD" clId="Web-{A183B33F-6C3B-43F9-81C0-C3D11DAA0AF1}" dt="2022-09-28T07:32:22.437" v="70" actId="1076"/>
          <ac:spMkLst>
            <pc:docMk/>
            <pc:sldMk cId="3785111456" sldId="302"/>
            <ac:spMk id="2" creationId="{00000000-0000-0000-0000-000000000000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07:32:18.202" v="69"/>
          <ac:spMkLst>
            <pc:docMk/>
            <pc:sldMk cId="3785111456" sldId="302"/>
            <ac:spMk id="3" creationId="{00000000-0000-0000-0000-000000000000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07:32:18.202" v="69"/>
          <ac:spMkLst>
            <pc:docMk/>
            <pc:sldMk cId="3785111456" sldId="302"/>
            <ac:spMk id="4" creationId="{00000000-0000-0000-0000-000000000000}"/>
          </ac:spMkLst>
        </pc:spChg>
        <pc:spChg chg="mod ord">
          <ac:chgData name="Ayla Schrödter" userId="S::scy@gegart.onmicrosoft.com::cfc27dc8-6cac-4497-9a44-efb18fc10dc1" providerId="AD" clId="Web-{A183B33F-6C3B-43F9-81C0-C3D11DAA0AF1}" dt="2022-09-28T09:30:44.123" v="842" actId="20577"/>
          <ac:spMkLst>
            <pc:docMk/>
            <pc:sldMk cId="3785111456" sldId="302"/>
            <ac:spMk id="6" creationId="{00000000-0000-0000-0000-000000000000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07:32:18.202" v="69"/>
          <ac:spMkLst>
            <pc:docMk/>
            <pc:sldMk cId="3785111456" sldId="302"/>
            <ac:spMk id="8" creationId="{00000000-0000-0000-0000-000000000000}"/>
          </ac:spMkLst>
        </pc:spChg>
      </pc:sldChg>
      <pc:sldChg chg="del">
        <pc:chgData name="Ayla Schrödter" userId="S::scy@gegart.onmicrosoft.com::cfc27dc8-6cac-4497-9a44-efb18fc10dc1" providerId="AD" clId="Web-{A183B33F-6C3B-43F9-81C0-C3D11DAA0AF1}" dt="2022-09-28T08:05:56.289" v="219"/>
        <pc:sldMkLst>
          <pc:docMk/>
          <pc:sldMk cId="4265483844" sldId="303"/>
        </pc:sldMkLst>
      </pc:sldChg>
      <pc:sldChg chg="modSp">
        <pc:chgData name="Ayla Schrödter" userId="S::scy@gegart.onmicrosoft.com::cfc27dc8-6cac-4497-9a44-efb18fc10dc1" providerId="AD" clId="Web-{A183B33F-6C3B-43F9-81C0-C3D11DAA0AF1}" dt="2022-09-28T07:30:18.776" v="62" actId="20577"/>
        <pc:sldMkLst>
          <pc:docMk/>
          <pc:sldMk cId="1362289866" sldId="305"/>
        </pc:sldMkLst>
        <pc:spChg chg="mod">
          <ac:chgData name="Ayla Schrödter" userId="S::scy@gegart.onmicrosoft.com::cfc27dc8-6cac-4497-9a44-efb18fc10dc1" providerId="AD" clId="Web-{A183B33F-6C3B-43F9-81C0-C3D11DAA0AF1}" dt="2022-09-28T07:30:18.776" v="62" actId="20577"/>
          <ac:spMkLst>
            <pc:docMk/>
            <pc:sldMk cId="1362289866" sldId="305"/>
            <ac:spMk id="15" creationId="{8C9E9B0B-55CF-7425-B921-3C331FD542A3}"/>
          </ac:spMkLst>
        </pc:spChg>
      </pc:sldChg>
      <pc:sldChg chg="modSp">
        <pc:chgData name="Ayla Schrödter" userId="S::scy@gegart.onmicrosoft.com::cfc27dc8-6cac-4497-9a44-efb18fc10dc1" providerId="AD" clId="Web-{A183B33F-6C3B-43F9-81C0-C3D11DAA0AF1}" dt="2022-09-28T09:31:01.232" v="846" actId="20577"/>
        <pc:sldMkLst>
          <pc:docMk/>
          <pc:sldMk cId="4105449147" sldId="306"/>
        </pc:sldMkLst>
        <pc:spChg chg="mod">
          <ac:chgData name="Ayla Schrödter" userId="S::scy@gegart.onmicrosoft.com::cfc27dc8-6cac-4497-9a44-efb18fc10dc1" providerId="AD" clId="Web-{A183B33F-6C3B-43F9-81C0-C3D11DAA0AF1}" dt="2022-09-28T09:31:01.232" v="846" actId="20577"/>
          <ac:spMkLst>
            <pc:docMk/>
            <pc:sldMk cId="4105449147" sldId="306"/>
            <ac:spMk id="12" creationId="{1C7BB8C1-0930-2D49-1DEB-71A18F11C93E}"/>
          </ac:spMkLst>
        </pc:spChg>
      </pc:sldChg>
      <pc:sldChg chg="modSp">
        <pc:chgData name="Ayla Schrödter" userId="S::scy@gegart.onmicrosoft.com::cfc27dc8-6cac-4497-9a44-efb18fc10dc1" providerId="AD" clId="Web-{A183B33F-6C3B-43F9-81C0-C3D11DAA0AF1}" dt="2022-09-28T09:31:08.045" v="847" actId="20577"/>
        <pc:sldMkLst>
          <pc:docMk/>
          <pc:sldMk cId="3453406645" sldId="307"/>
        </pc:sldMkLst>
        <pc:spChg chg="mod">
          <ac:chgData name="Ayla Schrödter" userId="S::scy@gegart.onmicrosoft.com::cfc27dc8-6cac-4497-9a44-efb18fc10dc1" providerId="AD" clId="Web-{A183B33F-6C3B-43F9-81C0-C3D11DAA0AF1}" dt="2022-09-28T09:31:08.045" v="847" actId="20577"/>
          <ac:spMkLst>
            <pc:docMk/>
            <pc:sldMk cId="3453406645" sldId="307"/>
            <ac:spMk id="8" creationId="{5DAFB46B-E047-403D-D333-888EFCF45C84}"/>
          </ac:spMkLst>
        </pc:spChg>
      </pc:sldChg>
      <pc:sldChg chg="del">
        <pc:chgData name="Ayla Schrödter" userId="S::scy@gegart.onmicrosoft.com::cfc27dc8-6cac-4497-9a44-efb18fc10dc1" providerId="AD" clId="Web-{A183B33F-6C3B-43F9-81C0-C3D11DAA0AF1}" dt="2022-09-28T07:49:03.019" v="140"/>
        <pc:sldMkLst>
          <pc:docMk/>
          <pc:sldMk cId="276029948" sldId="308"/>
        </pc:sldMkLst>
      </pc:sldChg>
      <pc:sldChg chg="addSp delSp modSp ord">
        <pc:chgData name="Ayla Schrödter" userId="S::scy@gegart.onmicrosoft.com::cfc27dc8-6cac-4497-9a44-efb18fc10dc1" providerId="AD" clId="Web-{A183B33F-6C3B-43F9-81C0-C3D11DAA0AF1}" dt="2022-09-28T09:30:48.920" v="843" actId="20577"/>
        <pc:sldMkLst>
          <pc:docMk/>
          <pc:sldMk cId="927092701" sldId="309"/>
        </pc:sldMkLst>
        <pc:spChg chg="add del mod">
          <ac:chgData name="Ayla Schrödter" userId="S::scy@gegart.onmicrosoft.com::cfc27dc8-6cac-4497-9a44-efb18fc10dc1" providerId="AD" clId="Web-{A183B33F-6C3B-43F9-81C0-C3D11DAA0AF1}" dt="2022-09-28T07:35:16.255" v="82"/>
          <ac:spMkLst>
            <pc:docMk/>
            <pc:sldMk cId="927092701" sldId="309"/>
            <ac:spMk id="3" creationId="{79095FD4-27BD-F778-1EF1-D865E7714C8E}"/>
          </ac:spMkLst>
        </pc:spChg>
        <pc:spChg chg="mod">
          <ac:chgData name="Ayla Schrödter" userId="S::scy@gegart.onmicrosoft.com::cfc27dc8-6cac-4497-9a44-efb18fc10dc1" providerId="AD" clId="Web-{A183B33F-6C3B-43F9-81C0-C3D11DAA0AF1}" dt="2022-09-28T09:02:05.782" v="330" actId="20577"/>
          <ac:spMkLst>
            <pc:docMk/>
            <pc:sldMk cId="927092701" sldId="309"/>
            <ac:spMk id="7" creationId="{FD2C4217-2488-2D2A-6E18-EE2FAEB4F735}"/>
          </ac:spMkLst>
        </pc:spChg>
        <pc:spChg chg="mod">
          <ac:chgData name="Ayla Schrödter" userId="S::scy@gegart.onmicrosoft.com::cfc27dc8-6cac-4497-9a44-efb18fc10dc1" providerId="AD" clId="Web-{A183B33F-6C3B-43F9-81C0-C3D11DAA0AF1}" dt="2022-09-28T09:30:48.920" v="843" actId="20577"/>
          <ac:spMkLst>
            <pc:docMk/>
            <pc:sldMk cId="927092701" sldId="309"/>
            <ac:spMk id="8" creationId="{4DFA0817-CE31-7413-E917-72C33C344BBA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07:35:00.630" v="80"/>
          <ac:spMkLst>
            <pc:docMk/>
            <pc:sldMk cId="927092701" sldId="309"/>
            <ac:spMk id="23" creationId="{F13C74B1-5B17-4795-BED0-7140497B445A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07:35:00.630" v="80"/>
          <ac:spMkLst>
            <pc:docMk/>
            <pc:sldMk cId="927092701" sldId="309"/>
            <ac:spMk id="25" creationId="{D4974D33-8DC5-464E-8C6D-BE58F0669C17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35:28.271" v="84"/>
          <ac:spMkLst>
            <pc:docMk/>
            <pc:sldMk cId="927092701" sldId="309"/>
            <ac:spMk id="30" creationId="{04812C46-200A-4DEB-A05E-3ED6C68C2387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35:28.271" v="84"/>
          <ac:spMkLst>
            <pc:docMk/>
            <pc:sldMk cId="927092701" sldId="309"/>
            <ac:spMk id="32" creationId="{D1EA859B-E555-4109-94F3-6700E046E008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07:35:28.271" v="84"/>
          <ac:spMkLst>
            <pc:docMk/>
            <pc:sldMk cId="927092701" sldId="309"/>
            <ac:spMk id="37" creationId="{F13C74B1-5B17-4795-BED0-7140497B445A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07:35:28.271" v="84"/>
          <ac:spMkLst>
            <pc:docMk/>
            <pc:sldMk cId="927092701" sldId="309"/>
            <ac:spMk id="39" creationId="{D4974D33-8DC5-464E-8C6D-BE58F0669C17}"/>
          </ac:spMkLst>
        </pc:spChg>
        <pc:picChg chg="add mod ord">
          <ac:chgData name="Ayla Schrödter" userId="S::scy@gegart.onmicrosoft.com::cfc27dc8-6cac-4497-9a44-efb18fc10dc1" providerId="AD" clId="Web-{A183B33F-6C3B-43F9-81C0-C3D11DAA0AF1}" dt="2022-09-28T07:35:38.975" v="86" actId="1076"/>
          <ac:picMkLst>
            <pc:docMk/>
            <pc:sldMk cId="927092701" sldId="309"/>
            <ac:picMk id="4" creationId="{44C86D24-0A9E-B7B4-3494-B908095DC453}"/>
          </ac:picMkLst>
        </pc:picChg>
        <pc:picChg chg="del mod ord">
          <ac:chgData name="Ayla Schrödter" userId="S::scy@gegart.onmicrosoft.com::cfc27dc8-6cac-4497-9a44-efb18fc10dc1" providerId="AD" clId="Web-{A183B33F-6C3B-43F9-81C0-C3D11DAA0AF1}" dt="2022-09-28T07:35:05.775" v="81"/>
          <ac:picMkLst>
            <pc:docMk/>
            <pc:sldMk cId="927092701" sldId="309"/>
            <ac:picMk id="11" creationId="{CCC8AF2B-A6C9-21F9-8C48-39DFE36455F9}"/>
          </ac:picMkLst>
        </pc:picChg>
        <pc:picChg chg="ord">
          <ac:chgData name="Ayla Schrödter" userId="S::scy@gegart.onmicrosoft.com::cfc27dc8-6cac-4497-9a44-efb18fc10dc1" providerId="AD" clId="Web-{A183B33F-6C3B-43F9-81C0-C3D11DAA0AF1}" dt="2022-09-28T07:35:28.271" v="84"/>
          <ac:picMkLst>
            <pc:docMk/>
            <pc:sldMk cId="927092701" sldId="309"/>
            <ac:picMk id="13" creationId="{0B562185-6994-1C22-E1DA-0ACAC0801A92}"/>
          </ac:picMkLst>
        </pc:picChg>
      </pc:sldChg>
      <pc:sldChg chg="del">
        <pc:chgData name="Ayla Schrödter" userId="S::scy@gegart.onmicrosoft.com::cfc27dc8-6cac-4497-9a44-efb18fc10dc1" providerId="AD" clId="Web-{A183B33F-6C3B-43F9-81C0-C3D11DAA0AF1}" dt="2022-09-28T08:17:12.641" v="278"/>
        <pc:sldMkLst>
          <pc:docMk/>
          <pc:sldMk cId="2527577519" sldId="310"/>
        </pc:sldMkLst>
      </pc:sldChg>
      <pc:sldChg chg="modSp add replId">
        <pc:chgData name="Ayla Schrödter" userId="S::scy@gegart.onmicrosoft.com::cfc27dc8-6cac-4497-9a44-efb18fc10dc1" providerId="AD" clId="Web-{A183B33F-6C3B-43F9-81C0-C3D11DAA0AF1}" dt="2022-09-28T09:30:57.373" v="845" actId="20577"/>
        <pc:sldMkLst>
          <pc:docMk/>
          <pc:sldMk cId="1474839615" sldId="311"/>
        </pc:sldMkLst>
        <pc:spChg chg="mod">
          <ac:chgData name="Ayla Schrödter" userId="S::scy@gegart.onmicrosoft.com::cfc27dc8-6cac-4497-9a44-efb18fc10dc1" providerId="AD" clId="Web-{A183B33F-6C3B-43F9-81C0-C3D11DAA0AF1}" dt="2022-09-28T08:57:01.912" v="304" actId="20577"/>
          <ac:spMkLst>
            <pc:docMk/>
            <pc:sldMk cId="1474839615" sldId="311"/>
            <ac:spMk id="2" creationId="{00000000-0000-0000-0000-000000000000}"/>
          </ac:spMkLst>
        </pc:spChg>
        <pc:spChg chg="mod">
          <ac:chgData name="Ayla Schrödter" userId="S::scy@gegart.onmicrosoft.com::cfc27dc8-6cac-4497-9a44-efb18fc10dc1" providerId="AD" clId="Web-{A183B33F-6C3B-43F9-81C0-C3D11DAA0AF1}" dt="2022-09-28T09:30:57.373" v="845" actId="20577"/>
          <ac:spMkLst>
            <pc:docMk/>
            <pc:sldMk cId="1474839615" sldId="311"/>
            <ac:spMk id="4" creationId="{00000000-0000-0000-0000-000000000000}"/>
          </ac:spMkLst>
        </pc:spChg>
      </pc:sldChg>
      <pc:sldChg chg="new del">
        <pc:chgData name="Ayla Schrödter" userId="S::scy@gegart.onmicrosoft.com::cfc27dc8-6cac-4497-9a44-efb18fc10dc1" providerId="AD" clId="Web-{A183B33F-6C3B-43F9-81C0-C3D11DAA0AF1}" dt="2022-09-28T07:46:24.701" v="111"/>
        <pc:sldMkLst>
          <pc:docMk/>
          <pc:sldMk cId="1710962258" sldId="311"/>
        </pc:sldMkLst>
      </pc:sldChg>
      <pc:sldChg chg="addSp delSp modSp new del mod setBg">
        <pc:chgData name="Ayla Schrödter" userId="S::scy@gegart.onmicrosoft.com::cfc27dc8-6cac-4497-9a44-efb18fc10dc1" providerId="AD" clId="Web-{A183B33F-6C3B-43F9-81C0-C3D11DAA0AF1}" dt="2022-09-28T09:31:55.812" v="854"/>
        <pc:sldMkLst>
          <pc:docMk/>
          <pc:sldMk cId="3342931112" sldId="312"/>
        </pc:sldMkLst>
        <pc:spChg chg="del">
          <ac:chgData name="Ayla Schrödter" userId="S::scy@gegart.onmicrosoft.com::cfc27dc8-6cac-4497-9a44-efb18fc10dc1" providerId="AD" clId="Web-{A183B33F-6C3B-43F9-81C0-C3D11DAA0AF1}" dt="2022-09-28T07:56:31.582" v="168"/>
          <ac:spMkLst>
            <pc:docMk/>
            <pc:sldMk cId="3342931112" sldId="312"/>
            <ac:spMk id="2" creationId="{3A677C36-DEDA-3D40-FF0D-88E47BCE07AF}"/>
          </ac:spMkLst>
        </pc:spChg>
        <pc:spChg chg="mod ord">
          <ac:chgData name="Ayla Schrödter" userId="S::scy@gegart.onmicrosoft.com::cfc27dc8-6cac-4497-9a44-efb18fc10dc1" providerId="AD" clId="Web-{A183B33F-6C3B-43F9-81C0-C3D11DAA0AF1}" dt="2022-09-28T07:59:56.292" v="204"/>
          <ac:spMkLst>
            <pc:docMk/>
            <pc:sldMk cId="3342931112" sldId="312"/>
            <ac:spMk id="3" creationId="{3B571D70-F021-E53D-BFA6-BB2E01B1412B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59:43.886" v="201"/>
          <ac:spMkLst>
            <pc:docMk/>
            <pc:sldMk cId="3342931112" sldId="312"/>
            <ac:spMk id="10" creationId="{94E4D846-3AFC-4F86-8C35-24B0542A269D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59:43.886" v="201"/>
          <ac:spMkLst>
            <pc:docMk/>
            <pc:sldMk cId="3342931112" sldId="312"/>
            <ac:spMk id="12" creationId="{284781B9-12CB-45C3-907A-9ED93FF72C65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59:43.886" v="201"/>
          <ac:spMkLst>
            <pc:docMk/>
            <pc:sldMk cId="3342931112" sldId="312"/>
            <ac:spMk id="14" creationId="{55D4142C-5077-457F-A6AD-3FECFDB39685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59:43.886" v="201"/>
          <ac:spMkLst>
            <pc:docMk/>
            <pc:sldMk cId="3342931112" sldId="312"/>
            <ac:spMk id="16" creationId="{7A5F0580-5EE9-419F-96EE-B6529EF6E7D0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59:56.277" v="203"/>
          <ac:spMkLst>
            <pc:docMk/>
            <pc:sldMk cId="3342931112" sldId="312"/>
            <ac:spMk id="18" creationId="{04812C46-200A-4DEB-A05E-3ED6C68C2387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7:59:56.277" v="203"/>
          <ac:spMkLst>
            <pc:docMk/>
            <pc:sldMk cId="3342931112" sldId="312"/>
            <ac:spMk id="19" creationId="{D1EA859B-E555-4109-94F3-6700E046E008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07:59:56.292" v="204"/>
          <ac:spMkLst>
            <pc:docMk/>
            <pc:sldMk cId="3342931112" sldId="312"/>
            <ac:spMk id="21" creationId="{04812C46-200A-4DEB-A05E-3ED6C68C2387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07:59:56.292" v="204"/>
          <ac:spMkLst>
            <pc:docMk/>
            <pc:sldMk cId="3342931112" sldId="312"/>
            <ac:spMk id="22" creationId="{D1EA859B-E555-4109-94F3-6700E046E008}"/>
          </ac:spMkLst>
        </pc:spChg>
        <pc:picChg chg="add mod">
          <ac:chgData name="Ayla Schrödter" userId="S::scy@gegart.onmicrosoft.com::cfc27dc8-6cac-4497-9a44-efb18fc10dc1" providerId="AD" clId="Web-{A183B33F-6C3B-43F9-81C0-C3D11DAA0AF1}" dt="2022-09-28T07:59:56.292" v="204"/>
          <ac:picMkLst>
            <pc:docMk/>
            <pc:sldMk cId="3342931112" sldId="312"/>
            <ac:picMk id="5" creationId="{C0DBB4D6-78BF-4EC4-0428-13B9BB1CCE5D}"/>
          </ac:picMkLst>
        </pc:picChg>
      </pc:sldChg>
      <pc:sldChg chg="addSp delSp modSp new mod ord setBg modClrScheme chgLayout">
        <pc:chgData name="Ayla Schrödter" userId="S::scy@gegart.onmicrosoft.com::cfc27dc8-6cac-4497-9a44-efb18fc10dc1" providerId="AD" clId="Web-{A183B33F-6C3B-43F9-81C0-C3D11DAA0AF1}" dt="2022-09-28T09:37:17.040" v="864" actId="20577"/>
        <pc:sldMkLst>
          <pc:docMk/>
          <pc:sldMk cId="4004193298" sldId="313"/>
        </pc:sldMkLst>
        <pc:spChg chg="mod ord">
          <ac:chgData name="Ayla Schrödter" userId="S::scy@gegart.onmicrosoft.com::cfc27dc8-6cac-4497-9a44-efb18fc10dc1" providerId="AD" clId="Web-{A183B33F-6C3B-43F9-81C0-C3D11DAA0AF1}" dt="2022-09-28T08:04:39.505" v="218"/>
          <ac:spMkLst>
            <pc:docMk/>
            <pc:sldMk cId="4004193298" sldId="313"/>
            <ac:spMk id="2" creationId="{6000E30D-EB5B-12F0-B8F5-A456E66EBD07}"/>
          </ac:spMkLst>
        </pc:spChg>
        <pc:spChg chg="mod ord">
          <ac:chgData name="Ayla Schrödter" userId="S::scy@gegart.onmicrosoft.com::cfc27dc8-6cac-4497-9a44-efb18fc10dc1" providerId="AD" clId="Web-{A183B33F-6C3B-43F9-81C0-C3D11DAA0AF1}" dt="2022-09-28T09:37:17.040" v="864" actId="20577"/>
          <ac:spMkLst>
            <pc:docMk/>
            <pc:sldMk cId="4004193298" sldId="313"/>
            <ac:spMk id="3" creationId="{766FFCC9-6FED-F5C9-A4DA-AB68E9AE46E2}"/>
          </ac:spMkLst>
        </pc:spChg>
        <pc:spChg chg="add del mod ord">
          <ac:chgData name="Ayla Schrödter" userId="S::scy@gegart.onmicrosoft.com::cfc27dc8-6cac-4497-9a44-efb18fc10dc1" providerId="AD" clId="Web-{A183B33F-6C3B-43F9-81C0-C3D11DAA0AF1}" dt="2022-09-28T08:04:19.772" v="207"/>
          <ac:spMkLst>
            <pc:docMk/>
            <pc:sldMk cId="4004193298" sldId="313"/>
            <ac:spMk id="4" creationId="{1D52292A-BB7D-8F83-CF39-4E2ED06E2286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08:04:39.505" v="218"/>
          <ac:spMkLst>
            <pc:docMk/>
            <pc:sldMk cId="4004193298" sldId="313"/>
            <ac:spMk id="10" creationId="{8181FC64-B306-4821-98E2-780662EFC486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08:04:39.505" v="218"/>
          <ac:spMkLst>
            <pc:docMk/>
            <pc:sldMk cId="4004193298" sldId="313"/>
            <ac:spMk id="12" creationId="{5871FC61-DD4E-47D4-81FD-8A7E7D12B371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08:04:39.505" v="218"/>
          <ac:spMkLst>
            <pc:docMk/>
            <pc:sldMk cId="4004193298" sldId="313"/>
            <ac:spMk id="14" creationId="{F9EC3F91-A75C-4F74-867E-E4C28C13546B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08:04:39.505" v="218"/>
          <ac:spMkLst>
            <pc:docMk/>
            <pc:sldMk cId="4004193298" sldId="313"/>
            <ac:spMk id="16" creationId="{829A1E2C-5AC8-40FC-99E9-832069D39792}"/>
          </ac:spMkLst>
        </pc:spChg>
        <pc:picChg chg="add mod ord">
          <ac:chgData name="Ayla Schrödter" userId="S::scy@gegart.onmicrosoft.com::cfc27dc8-6cac-4497-9a44-efb18fc10dc1" providerId="AD" clId="Web-{A183B33F-6C3B-43F9-81C0-C3D11DAA0AF1}" dt="2022-09-28T08:04:39.505" v="218"/>
          <ac:picMkLst>
            <pc:docMk/>
            <pc:sldMk cId="4004193298" sldId="313"/>
            <ac:picMk id="5" creationId="{56E717EA-EF12-1758-EFD7-B4F79580CD59}"/>
          </ac:picMkLst>
        </pc:picChg>
        <pc:picChg chg="add mod">
          <ac:chgData name="Ayla Schrödter" userId="S::scy@gegart.onmicrosoft.com::cfc27dc8-6cac-4497-9a44-efb18fc10dc1" providerId="AD" clId="Web-{A183B33F-6C3B-43F9-81C0-C3D11DAA0AF1}" dt="2022-09-28T08:13:25.243" v="266" actId="1076"/>
          <ac:picMkLst>
            <pc:docMk/>
            <pc:sldMk cId="4004193298" sldId="313"/>
            <ac:picMk id="7" creationId="{93B982CF-B5F4-CD37-9459-40978E3DF1AD}"/>
          </ac:picMkLst>
        </pc:picChg>
      </pc:sldChg>
      <pc:sldChg chg="addSp delSp modSp new del mod setBg modClrScheme chgLayout">
        <pc:chgData name="Ayla Schrödter" userId="S::scy@gegart.onmicrosoft.com::cfc27dc8-6cac-4497-9a44-efb18fc10dc1" providerId="AD" clId="Web-{A183B33F-6C3B-43F9-81C0-C3D11DAA0AF1}" dt="2022-09-28T08:07:14.167" v="230"/>
        <pc:sldMkLst>
          <pc:docMk/>
          <pc:sldMk cId="411422728" sldId="314"/>
        </pc:sldMkLst>
        <pc:spChg chg="mod ord">
          <ac:chgData name="Ayla Schrödter" userId="S::scy@gegart.onmicrosoft.com::cfc27dc8-6cac-4497-9a44-efb18fc10dc1" providerId="AD" clId="Web-{A183B33F-6C3B-43F9-81C0-C3D11DAA0AF1}" dt="2022-09-28T08:06:59.135" v="229"/>
          <ac:spMkLst>
            <pc:docMk/>
            <pc:sldMk cId="411422728" sldId="314"/>
            <ac:spMk id="2" creationId="{2535683A-0C94-ACA2-4375-383DDA1CB59B}"/>
          </ac:spMkLst>
        </pc:spChg>
        <pc:spChg chg="mod ord">
          <ac:chgData name="Ayla Schrödter" userId="S::scy@gegart.onmicrosoft.com::cfc27dc8-6cac-4497-9a44-efb18fc10dc1" providerId="AD" clId="Web-{A183B33F-6C3B-43F9-81C0-C3D11DAA0AF1}" dt="2022-09-28T08:06:59.135" v="229"/>
          <ac:spMkLst>
            <pc:docMk/>
            <pc:sldMk cId="411422728" sldId="314"/>
            <ac:spMk id="3" creationId="{A75AFF5C-E3C7-73B5-422A-8AA4926E74BA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08:06:16.478" v="221"/>
          <ac:spMkLst>
            <pc:docMk/>
            <pc:sldMk cId="411422728" sldId="314"/>
            <ac:spMk id="4" creationId="{CED932B3-ECC5-35DE-280E-1AE8E65D957D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08:06:59.135" v="229"/>
          <ac:spMkLst>
            <pc:docMk/>
            <pc:sldMk cId="411422728" sldId="314"/>
            <ac:spMk id="11" creationId="{100EDD19-6802-4EC3-95CE-CFFAB042CFD6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08:06:59.135" v="229"/>
          <ac:spMkLst>
            <pc:docMk/>
            <pc:sldMk cId="411422728" sldId="314"/>
            <ac:spMk id="13" creationId="{DB17E863-922E-4C26-BD64-E8FD41D28661}"/>
          </ac:spMkLst>
        </pc:spChg>
        <pc:picChg chg="add">
          <ac:chgData name="Ayla Schrödter" userId="S::scy@gegart.onmicrosoft.com::cfc27dc8-6cac-4497-9a44-efb18fc10dc1" providerId="AD" clId="Web-{A183B33F-6C3B-43F9-81C0-C3D11DAA0AF1}" dt="2022-09-28T08:06:51.182" v="228"/>
          <ac:picMkLst>
            <pc:docMk/>
            <pc:sldMk cId="411422728" sldId="314"/>
            <ac:picMk id="6" creationId="{11436F9D-53B2-E868-A27C-E82D704A622A}"/>
          </ac:picMkLst>
        </pc:picChg>
      </pc:sldChg>
      <pc:sldChg chg="addSp delSp modSp new mod ord setBg modClrScheme chgLayout">
        <pc:chgData name="Ayla Schrödter" userId="S::scy@gegart.onmicrosoft.com::cfc27dc8-6cac-4497-9a44-efb18fc10dc1" providerId="AD" clId="Web-{A183B33F-6C3B-43F9-81C0-C3D11DAA0AF1}" dt="2022-09-28T09:30:52.951" v="844" actId="20577"/>
        <pc:sldMkLst>
          <pc:docMk/>
          <pc:sldMk cId="3584559209" sldId="314"/>
        </pc:sldMkLst>
        <pc:spChg chg="mod ord">
          <ac:chgData name="Ayla Schrödter" userId="S::scy@gegart.onmicrosoft.com::cfc27dc8-6cac-4497-9a44-efb18fc10dc1" providerId="AD" clId="Web-{A183B33F-6C3B-43F9-81C0-C3D11DAA0AF1}" dt="2022-09-28T08:12:22.037" v="260"/>
          <ac:spMkLst>
            <pc:docMk/>
            <pc:sldMk cId="3584559209" sldId="314"/>
            <ac:spMk id="2" creationId="{B4AE3366-56EF-8330-1E23-DE4089BA76CB}"/>
          </ac:spMkLst>
        </pc:spChg>
        <pc:spChg chg="mod ord">
          <ac:chgData name="Ayla Schrödter" userId="S::scy@gegart.onmicrosoft.com::cfc27dc8-6cac-4497-9a44-efb18fc10dc1" providerId="AD" clId="Web-{A183B33F-6C3B-43F9-81C0-C3D11DAA0AF1}" dt="2022-09-28T09:30:52.951" v="844" actId="20577"/>
          <ac:spMkLst>
            <pc:docMk/>
            <pc:sldMk cId="3584559209" sldId="314"/>
            <ac:spMk id="3" creationId="{18A88276-533C-D9E9-FDA1-9A636641D850}"/>
          </ac:spMkLst>
        </pc:spChg>
        <pc:spChg chg="add del mod ord">
          <ac:chgData name="Ayla Schrödter" userId="S::scy@gegart.onmicrosoft.com::cfc27dc8-6cac-4497-9a44-efb18fc10dc1" providerId="AD" clId="Web-{A183B33F-6C3B-43F9-81C0-C3D11DAA0AF1}" dt="2022-09-28T08:09:33.594" v="242"/>
          <ac:spMkLst>
            <pc:docMk/>
            <pc:sldMk cId="3584559209" sldId="314"/>
            <ac:spMk id="4" creationId="{87A53793-9BB3-84C6-FA33-78FAE89201E6}"/>
          </ac:spMkLst>
        </pc:spChg>
        <pc:spChg chg="add del mod">
          <ac:chgData name="Ayla Schrödter" userId="S::scy@gegart.onmicrosoft.com::cfc27dc8-6cac-4497-9a44-efb18fc10dc1" providerId="AD" clId="Web-{A183B33F-6C3B-43F9-81C0-C3D11DAA0AF1}" dt="2022-09-28T08:10:33.830" v="247"/>
          <ac:spMkLst>
            <pc:docMk/>
            <pc:sldMk cId="3584559209" sldId="314"/>
            <ac:spMk id="7" creationId="{DEE1C6F7-3002-8DA0-959B-ED8251B12F04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8:12:16.115" v="255"/>
          <ac:spMkLst>
            <pc:docMk/>
            <pc:sldMk cId="3584559209" sldId="314"/>
            <ac:spMk id="10" creationId="{F13C74B1-5B17-4795-BED0-7140497B445A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8:12:16.115" v="255"/>
          <ac:spMkLst>
            <pc:docMk/>
            <pc:sldMk cId="3584559209" sldId="314"/>
            <ac:spMk id="11" creationId="{D4974D33-8DC5-464E-8C6D-BE58F0669C17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8:12:22.022" v="259"/>
          <ac:spMkLst>
            <pc:docMk/>
            <pc:sldMk cId="3584559209" sldId="314"/>
            <ac:spMk id="12" creationId="{F13C74B1-5B17-4795-BED0-7140497B445A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8:11:52.724" v="251"/>
          <ac:spMkLst>
            <pc:docMk/>
            <pc:sldMk cId="3584559209" sldId="314"/>
            <ac:spMk id="13" creationId="{F13C74B1-5B17-4795-BED0-7140497B445A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8:12:22.022" v="259"/>
          <ac:spMkLst>
            <pc:docMk/>
            <pc:sldMk cId="3584559209" sldId="314"/>
            <ac:spMk id="14" creationId="{D4974D33-8DC5-464E-8C6D-BE58F0669C17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8:11:52.724" v="251"/>
          <ac:spMkLst>
            <pc:docMk/>
            <pc:sldMk cId="3584559209" sldId="314"/>
            <ac:spMk id="15" creationId="{D4974D33-8DC5-464E-8C6D-BE58F0669C17}"/>
          </ac:spMkLst>
        </pc:spChg>
        <pc:picChg chg="add del mod ord">
          <ac:chgData name="Ayla Schrödter" userId="S::scy@gegart.onmicrosoft.com::cfc27dc8-6cac-4497-9a44-efb18fc10dc1" providerId="AD" clId="Web-{A183B33F-6C3B-43F9-81C0-C3D11DAA0AF1}" dt="2022-09-28T08:10:17.408" v="246"/>
          <ac:picMkLst>
            <pc:docMk/>
            <pc:sldMk cId="3584559209" sldId="314"/>
            <ac:picMk id="5" creationId="{DB1F7EA3-F8C0-D934-49D9-E56854E36D06}"/>
          </ac:picMkLst>
        </pc:picChg>
        <pc:picChg chg="add mod ord">
          <ac:chgData name="Ayla Schrödter" userId="S::scy@gegart.onmicrosoft.com::cfc27dc8-6cac-4497-9a44-efb18fc10dc1" providerId="AD" clId="Web-{A183B33F-6C3B-43F9-81C0-C3D11DAA0AF1}" dt="2022-09-28T08:12:22.037" v="260"/>
          <ac:picMkLst>
            <pc:docMk/>
            <pc:sldMk cId="3584559209" sldId="314"/>
            <ac:picMk id="8" creationId="{D2892FE3-898B-30A9-C074-99E7593248D7}"/>
          </ac:picMkLst>
        </pc:picChg>
        <pc:picChg chg="add mod">
          <ac:chgData name="Ayla Schrödter" userId="S::scy@gegart.onmicrosoft.com::cfc27dc8-6cac-4497-9a44-efb18fc10dc1" providerId="AD" clId="Web-{A183B33F-6C3B-43F9-81C0-C3D11DAA0AF1}" dt="2022-09-28T08:13:04.648" v="262" actId="1076"/>
          <ac:picMkLst>
            <pc:docMk/>
            <pc:sldMk cId="3584559209" sldId="314"/>
            <ac:picMk id="16" creationId="{9C012298-F855-1D82-AABD-4B01909D889E}"/>
          </ac:picMkLst>
        </pc:picChg>
      </pc:sldChg>
      <pc:sldChg chg="new del">
        <pc:chgData name="Ayla Schrödter" userId="S::scy@gegart.onmicrosoft.com::cfc27dc8-6cac-4497-9a44-efb18fc10dc1" providerId="AD" clId="Web-{A183B33F-6C3B-43F9-81C0-C3D11DAA0AF1}" dt="2022-09-28T09:03:02.503" v="337"/>
        <pc:sldMkLst>
          <pc:docMk/>
          <pc:sldMk cId="2802626998" sldId="315"/>
        </pc:sldMkLst>
      </pc:sldChg>
      <pc:sldChg chg="addSp delSp modSp add replId addAnim delAnim modAnim">
        <pc:chgData name="Ayla Schrödter" userId="S::scy@gegart.onmicrosoft.com::cfc27dc8-6cac-4497-9a44-efb18fc10dc1" providerId="AD" clId="Web-{A183B33F-6C3B-43F9-81C0-C3D11DAA0AF1}" dt="2022-09-28T09:11:08.510" v="452"/>
        <pc:sldMkLst>
          <pc:docMk/>
          <pc:sldMk cId="2287390018" sldId="316"/>
        </pc:sldMkLst>
        <pc:spChg chg="add mod">
          <ac:chgData name="Ayla Schrödter" userId="S::scy@gegart.onmicrosoft.com::cfc27dc8-6cac-4497-9a44-efb18fc10dc1" providerId="AD" clId="Web-{A183B33F-6C3B-43F9-81C0-C3D11DAA0AF1}" dt="2022-09-28T09:06:36.190" v="389" actId="20577"/>
          <ac:spMkLst>
            <pc:docMk/>
            <pc:sldMk cId="2287390018" sldId="316"/>
            <ac:spMk id="6" creationId="{F82381AD-6BC1-94DF-E586-8F601755F63B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09:04:43.390" v="348"/>
          <ac:spMkLst>
            <pc:docMk/>
            <pc:sldMk cId="2287390018" sldId="316"/>
            <ac:spMk id="7" creationId="{FA877A65-1FEC-D241-BB1F-62A24CAF5B6A}"/>
          </ac:spMkLst>
        </pc:spChg>
        <pc:spChg chg="add del mod">
          <ac:chgData name="Ayla Schrödter" userId="S::scy@gegart.onmicrosoft.com::cfc27dc8-6cac-4497-9a44-efb18fc10dc1" providerId="AD" clId="Web-{A183B33F-6C3B-43F9-81C0-C3D11DAA0AF1}" dt="2022-09-28T09:06:20.330" v="385"/>
          <ac:spMkLst>
            <pc:docMk/>
            <pc:sldMk cId="2287390018" sldId="316"/>
            <ac:spMk id="10" creationId="{0BAE18D7-363D-8741-B1D0-C8889C3DE39E}"/>
          </ac:spMkLst>
        </pc:spChg>
        <pc:spChg chg="add del mod">
          <ac:chgData name="Ayla Schrödter" userId="S::scy@gegart.onmicrosoft.com::cfc27dc8-6cac-4497-9a44-efb18fc10dc1" providerId="AD" clId="Web-{A183B33F-6C3B-43F9-81C0-C3D11DAA0AF1}" dt="2022-09-28T09:06:21.721" v="386"/>
          <ac:spMkLst>
            <pc:docMk/>
            <pc:sldMk cId="2287390018" sldId="316"/>
            <ac:spMk id="11" creationId="{FABA6783-E4F1-9B50-D6C5-6E810B3C6999}"/>
          </ac:spMkLst>
        </pc:spChg>
        <pc:spChg chg="add mod">
          <ac:chgData name="Ayla Schrödter" userId="S::scy@gegart.onmicrosoft.com::cfc27dc8-6cac-4497-9a44-efb18fc10dc1" providerId="AD" clId="Web-{A183B33F-6C3B-43F9-81C0-C3D11DAA0AF1}" dt="2022-09-28T09:09:01.194" v="443" actId="20577"/>
          <ac:spMkLst>
            <pc:docMk/>
            <pc:sldMk cId="2287390018" sldId="316"/>
            <ac:spMk id="13" creationId="{DEC97501-8DC7-23B6-852A-936C1D10149B}"/>
          </ac:spMkLst>
        </pc:spChg>
        <pc:spChg chg="add mod">
          <ac:chgData name="Ayla Schrödter" userId="S::scy@gegart.onmicrosoft.com::cfc27dc8-6cac-4497-9a44-efb18fc10dc1" providerId="AD" clId="Web-{A183B33F-6C3B-43F9-81C0-C3D11DAA0AF1}" dt="2022-09-28T09:08:04.818" v="433" actId="20577"/>
          <ac:spMkLst>
            <pc:docMk/>
            <pc:sldMk cId="2287390018" sldId="316"/>
            <ac:spMk id="14" creationId="{EF1BB9D5-318F-D000-3D06-2BAB65BA2C27}"/>
          </ac:spMkLst>
        </pc:spChg>
        <pc:spChg chg="add mod">
          <ac:chgData name="Ayla Schrödter" userId="S::scy@gegart.onmicrosoft.com::cfc27dc8-6cac-4497-9a44-efb18fc10dc1" providerId="AD" clId="Web-{A183B33F-6C3B-43F9-81C0-C3D11DAA0AF1}" dt="2022-09-28T09:08:40.037" v="441" actId="1076"/>
          <ac:spMkLst>
            <pc:docMk/>
            <pc:sldMk cId="2287390018" sldId="316"/>
            <ac:spMk id="15" creationId="{C83C0E84-F133-561D-9664-CDF32A6C3FFA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09:04:45.156" v="349"/>
          <ac:spMkLst>
            <pc:docMk/>
            <pc:sldMk cId="2287390018" sldId="316"/>
            <ac:spMk id="5130" creationId="{ADACB8E3-18A6-EC41-B479-335C763BE35B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09:04:46.765" v="350"/>
          <ac:spMkLst>
            <pc:docMk/>
            <pc:sldMk cId="2287390018" sldId="316"/>
            <ac:spMk id="5131" creationId="{5D70D6FC-0527-AC4B-91D9-8BF246DB7652}"/>
          </ac:spMkLst>
        </pc:spChg>
        <pc:spChg chg="mod">
          <ac:chgData name="Ayla Schrödter" userId="S::scy@gegart.onmicrosoft.com::cfc27dc8-6cac-4497-9a44-efb18fc10dc1" providerId="AD" clId="Web-{A183B33F-6C3B-43F9-81C0-C3D11DAA0AF1}" dt="2022-09-28T09:03:19.207" v="344" actId="20577"/>
          <ac:spMkLst>
            <pc:docMk/>
            <pc:sldMk cId="2287390018" sldId="316"/>
            <ac:spMk id="16390" creationId="{AFFA61FF-E079-2343-86E4-82B26CB7A924}"/>
          </ac:spMkLst>
        </pc:spChg>
        <pc:grpChg chg="add">
          <ac:chgData name="Ayla Schrödter" userId="S::scy@gegart.onmicrosoft.com::cfc27dc8-6cac-4497-9a44-efb18fc10dc1" providerId="AD" clId="Web-{A183B33F-6C3B-43F9-81C0-C3D11DAA0AF1}" dt="2022-09-28T09:09:25.132" v="444"/>
          <ac:grpSpMkLst>
            <pc:docMk/>
            <pc:sldMk cId="2287390018" sldId="316"/>
            <ac:grpSpMk id="16" creationId="{93956B48-DF8F-FA2A-96E4-58C6EB572526}"/>
          </ac:grpSpMkLst>
        </pc:grpChg>
        <pc:picChg chg="add del">
          <ac:chgData name="Ayla Schrödter" userId="S::scy@gegart.onmicrosoft.com::cfc27dc8-6cac-4497-9a44-efb18fc10dc1" providerId="AD" clId="Web-{A183B33F-6C3B-43F9-81C0-C3D11DAA0AF1}" dt="2022-09-28T09:05:03.484" v="352"/>
          <ac:picMkLst>
            <pc:docMk/>
            <pc:sldMk cId="2287390018" sldId="316"/>
            <ac:picMk id="4" creationId="{5C2EB95C-2296-06AC-333A-64130B84F117}"/>
          </ac:picMkLst>
        </pc:picChg>
        <pc:picChg chg="add del mod">
          <ac:chgData name="Ayla Schrödter" userId="S::scy@gegart.onmicrosoft.com::cfc27dc8-6cac-4497-9a44-efb18fc10dc1" providerId="AD" clId="Web-{A183B33F-6C3B-43F9-81C0-C3D11DAA0AF1}" dt="2022-09-28T09:05:12.547" v="354"/>
          <ac:picMkLst>
            <pc:docMk/>
            <pc:sldMk cId="2287390018" sldId="316"/>
            <ac:picMk id="5" creationId="{C3149DA3-B4A6-DEB0-E46E-7894D28730CB}"/>
          </ac:picMkLst>
        </pc:picChg>
        <pc:picChg chg="add del mod">
          <ac:chgData name="Ayla Schrödter" userId="S::scy@gegart.onmicrosoft.com::cfc27dc8-6cac-4497-9a44-efb18fc10dc1" providerId="AD" clId="Web-{A183B33F-6C3B-43F9-81C0-C3D11DAA0AF1}" dt="2022-09-28T09:06:52.894" v="392"/>
          <ac:picMkLst>
            <pc:docMk/>
            <pc:sldMk cId="2287390018" sldId="316"/>
            <ac:picMk id="12" creationId="{3AB96E9B-FA3A-8613-6013-A7EBCB20880D}"/>
          </ac:picMkLst>
        </pc:picChg>
      </pc:sldChg>
      <pc:sldChg chg="addSp delSp modSp new mod setBg">
        <pc:chgData name="Ayla Schrödter" userId="S::scy@gegart.onmicrosoft.com::cfc27dc8-6cac-4497-9a44-efb18fc10dc1" providerId="AD" clId="Web-{A183B33F-6C3B-43F9-81C0-C3D11DAA0AF1}" dt="2022-09-28T10:13:31.775" v="1097" actId="1076"/>
        <pc:sldMkLst>
          <pc:docMk/>
          <pc:sldMk cId="1983511348" sldId="317"/>
        </pc:sldMkLst>
        <pc:spChg chg="del">
          <ac:chgData name="Ayla Schrödter" userId="S::scy@gegart.onmicrosoft.com::cfc27dc8-6cac-4497-9a44-efb18fc10dc1" providerId="AD" clId="Web-{A183B33F-6C3B-43F9-81C0-C3D11DAA0AF1}" dt="2022-09-28T09:32:16.735" v="857"/>
          <ac:spMkLst>
            <pc:docMk/>
            <pc:sldMk cId="1983511348" sldId="317"/>
            <ac:spMk id="2" creationId="{F880EDAC-0258-D528-3B26-BA9510574EC2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09:32:14.922" v="856"/>
          <ac:spMkLst>
            <pc:docMk/>
            <pc:sldMk cId="1983511348" sldId="317"/>
            <ac:spMk id="3" creationId="{E6DA6AC5-C4D6-518D-DD36-316715088738}"/>
          </ac:spMkLst>
        </pc:spChg>
        <pc:spChg chg="add mod">
          <ac:chgData name="Ayla Schrödter" userId="S::scy@gegart.onmicrosoft.com::cfc27dc8-6cac-4497-9a44-efb18fc10dc1" providerId="AD" clId="Web-{A183B33F-6C3B-43F9-81C0-C3D11DAA0AF1}" dt="2022-09-28T10:12:28.648" v="1095" actId="1076"/>
          <ac:spMkLst>
            <pc:docMk/>
            <pc:sldMk cId="1983511348" sldId="317"/>
            <ac:spMk id="7" creationId="{4640E7F9-9097-5D7D-F9A4-896757198C2F}"/>
          </ac:spMkLst>
        </pc:spChg>
        <pc:spChg chg="add del mod">
          <ac:chgData name="Ayla Schrödter" userId="S::scy@gegart.onmicrosoft.com::cfc27dc8-6cac-4497-9a44-efb18fc10dc1" providerId="AD" clId="Web-{A183B33F-6C3B-43F9-81C0-C3D11DAA0AF1}" dt="2022-09-28T10:09:51.487" v="1080"/>
          <ac:spMkLst>
            <pc:docMk/>
            <pc:sldMk cId="1983511348" sldId="317"/>
            <ac:spMk id="8" creationId="{1D297F97-BFD2-5A7D-DCB9-8AFFFD52698C}"/>
          </ac:spMkLst>
        </pc:spChg>
        <pc:spChg chg="add mod">
          <ac:chgData name="Ayla Schrödter" userId="S::scy@gegart.onmicrosoft.com::cfc27dc8-6cac-4497-9a44-efb18fc10dc1" providerId="AD" clId="Web-{A183B33F-6C3B-43F9-81C0-C3D11DAA0AF1}" dt="2022-09-28T10:13:31.775" v="1097" actId="1076"/>
          <ac:spMkLst>
            <pc:docMk/>
            <pc:sldMk cId="1983511348" sldId="317"/>
            <ac:spMk id="10" creationId="{21002D7C-9067-1A24-0191-B19714CFDC2A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9:58:07.873" v="1009"/>
          <ac:spMkLst>
            <pc:docMk/>
            <pc:sldMk cId="1983511348" sldId="317"/>
            <ac:spMk id="11" creationId="{B670DBD5-770C-4383-9F54-5B86E86BD5BB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9:58:10.764" v="1011"/>
          <ac:spMkLst>
            <pc:docMk/>
            <pc:sldMk cId="1983511348" sldId="317"/>
            <ac:spMk id="18" creationId="{8B089790-F4B6-46A7-BB28-7B74A9A9EFDC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9:58:22.327" v="1013"/>
          <ac:spMkLst>
            <pc:docMk/>
            <pc:sldMk cId="1983511348" sldId="317"/>
            <ac:spMk id="20" creationId="{B670DBD5-770C-4383-9F54-5B86E86BD5BB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9:58:54.577" v="1016"/>
          <ac:spMkLst>
            <pc:docMk/>
            <pc:sldMk cId="1983511348" sldId="317"/>
            <ac:spMk id="22" creationId="{693B08FD-5ECC-4728-AA84-CD6AC875BF8E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9:58:54.577" v="1016"/>
          <ac:spMkLst>
            <pc:docMk/>
            <pc:sldMk cId="1983511348" sldId="317"/>
            <ac:spMk id="23" creationId="{2549107E-EC98-4933-8F8F-A1713C393B7E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09:59:51.938" v="1019"/>
          <ac:spMkLst>
            <pc:docMk/>
            <pc:sldMk cId="1983511348" sldId="317"/>
            <ac:spMk id="28" creationId="{673E9FC8-2143-48A2-9DEE-AABBC7E301A8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10:01:52.583" v="1024"/>
          <ac:spMkLst>
            <pc:docMk/>
            <pc:sldMk cId="1983511348" sldId="317"/>
            <ac:spMk id="33" creationId="{2D2B266D-3625-4584-A5C3-7D3F672CFF30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10:01:52.583" v="1024"/>
          <ac:spMkLst>
            <pc:docMk/>
            <pc:sldMk cId="1983511348" sldId="317"/>
            <ac:spMk id="35" creationId="{C463B99A-73EE-4FBB-B7C4-F9F9BCC25C65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10:01:52.583" v="1024"/>
          <ac:spMkLst>
            <pc:docMk/>
            <pc:sldMk cId="1983511348" sldId="317"/>
            <ac:spMk id="37" creationId="{A5D2A5D1-BA0D-47D3-B051-DA7743C46E28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10:01:49.520" v="1021"/>
          <ac:spMkLst>
            <pc:docMk/>
            <pc:sldMk cId="1983511348" sldId="317"/>
            <ac:spMk id="42" creationId="{673E9FC8-2143-48A2-9DEE-AABBC7E301A8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10:01:52.583" v="1023"/>
          <ac:spMkLst>
            <pc:docMk/>
            <pc:sldMk cId="1983511348" sldId="317"/>
            <ac:spMk id="49" creationId="{8B089790-F4B6-46A7-BB28-7B74A9A9EFDC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10:01:52.583" v="1024"/>
          <ac:spMkLst>
            <pc:docMk/>
            <pc:sldMk cId="1983511348" sldId="317"/>
            <ac:spMk id="51" creationId="{673E9FC8-2143-48A2-9DEE-AABBC7E301A8}"/>
          </ac:spMkLst>
        </pc:spChg>
        <pc:grpChg chg="add del">
          <ac:chgData name="Ayla Schrödter" userId="S::scy@gegart.onmicrosoft.com::cfc27dc8-6cac-4497-9a44-efb18fc10dc1" providerId="AD" clId="Web-{A183B33F-6C3B-43F9-81C0-C3D11DAA0AF1}" dt="2022-09-28T09:58:10.764" v="1011"/>
          <ac:grpSpMkLst>
            <pc:docMk/>
            <pc:sldMk cId="1983511348" sldId="317"/>
            <ac:grpSpMk id="13" creationId="{9DE3F54D-33BC-4382-A2AB-5E002F0F1166}"/>
          </ac:grpSpMkLst>
        </pc:grpChg>
        <pc:grpChg chg="add del">
          <ac:chgData name="Ayla Schrödter" userId="S::scy@gegart.onmicrosoft.com::cfc27dc8-6cac-4497-9a44-efb18fc10dc1" providerId="AD" clId="Web-{A183B33F-6C3B-43F9-81C0-C3D11DAA0AF1}" dt="2022-09-28T10:01:52.583" v="1023"/>
          <ac:grpSpMkLst>
            <pc:docMk/>
            <pc:sldMk cId="1983511348" sldId="317"/>
            <ac:grpSpMk id="44" creationId="{9DE3F54D-33BC-4382-A2AB-5E002F0F1166}"/>
          </ac:grpSpMkLst>
        </pc:grpChg>
        <pc:picChg chg="add mod">
          <ac:chgData name="Ayla Schrödter" userId="S::scy@gegart.onmicrosoft.com::cfc27dc8-6cac-4497-9a44-efb18fc10dc1" providerId="AD" clId="Web-{A183B33F-6C3B-43F9-81C0-C3D11DAA0AF1}" dt="2022-09-28T10:08:53.173" v="1074" actId="1076"/>
          <ac:picMkLst>
            <pc:docMk/>
            <pc:sldMk cId="1983511348" sldId="317"/>
            <ac:picMk id="4" creationId="{6F82F804-DE85-9AA6-A6CB-D02C16C96636}"/>
          </ac:picMkLst>
        </pc:picChg>
        <pc:picChg chg="add mod">
          <ac:chgData name="Ayla Schrödter" userId="S::scy@gegart.onmicrosoft.com::cfc27dc8-6cac-4497-9a44-efb18fc10dc1" providerId="AD" clId="Web-{A183B33F-6C3B-43F9-81C0-C3D11DAA0AF1}" dt="2022-09-28T10:08:29.516" v="1072" actId="1076"/>
          <ac:picMkLst>
            <pc:docMk/>
            <pc:sldMk cId="1983511348" sldId="317"/>
            <ac:picMk id="6" creationId="{8B1D35F8-2DB8-A9A4-0283-D2773C681C75}"/>
          </ac:picMkLst>
        </pc:picChg>
      </pc:sldChg>
      <pc:sldChg chg="addSp delSp modSp new mod setBg">
        <pc:chgData name="Ayla Schrödter" userId="S::scy@gegart.onmicrosoft.com::cfc27dc8-6cac-4497-9a44-efb18fc10dc1" providerId="AD" clId="Web-{A183B33F-6C3B-43F9-81C0-C3D11DAA0AF1}" dt="2022-09-28T10:18:31.846" v="1107"/>
        <pc:sldMkLst>
          <pc:docMk/>
          <pc:sldMk cId="3386229037" sldId="318"/>
        </pc:sldMkLst>
        <pc:spChg chg="del">
          <ac:chgData name="Ayla Schrödter" userId="S::scy@gegart.onmicrosoft.com::cfc27dc8-6cac-4497-9a44-efb18fc10dc1" providerId="AD" clId="Web-{A183B33F-6C3B-43F9-81C0-C3D11DAA0AF1}" dt="2022-09-28T10:15:09.090" v="1099"/>
          <ac:spMkLst>
            <pc:docMk/>
            <pc:sldMk cId="3386229037" sldId="318"/>
            <ac:spMk id="2" creationId="{7CF92FE4-9FAD-C198-2E5C-8174CD42EE13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10:15:09.949" v="1100"/>
          <ac:spMkLst>
            <pc:docMk/>
            <pc:sldMk cId="3386229037" sldId="318"/>
            <ac:spMk id="3" creationId="{54973EE4-F851-F0E3-B5E7-98A2EBE23E3B}"/>
          </ac:spMkLst>
        </pc:spChg>
        <pc:spChg chg="del">
          <ac:chgData name="Ayla Schrödter" userId="S::scy@gegart.onmicrosoft.com::cfc27dc8-6cac-4497-9a44-efb18fc10dc1" providerId="AD" clId="Web-{A183B33F-6C3B-43F9-81C0-C3D11DAA0AF1}" dt="2022-09-28T10:15:11.528" v="1101"/>
          <ac:spMkLst>
            <pc:docMk/>
            <pc:sldMk cId="3386229037" sldId="318"/>
            <ac:spMk id="4" creationId="{DEF2D62D-3C76-6E4F-4295-587A9802AE05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10:18:31.830" v="1106"/>
          <ac:spMkLst>
            <pc:docMk/>
            <pc:sldMk cId="3386229037" sldId="318"/>
            <ac:spMk id="10" creationId="{C7F55EAC-550A-4BDD-9099-3F20B8FA0EBC}"/>
          </ac:spMkLst>
        </pc:spChg>
        <pc:spChg chg="add del">
          <ac:chgData name="Ayla Schrödter" userId="S::scy@gegart.onmicrosoft.com::cfc27dc8-6cac-4497-9a44-efb18fc10dc1" providerId="AD" clId="Web-{A183B33F-6C3B-43F9-81C0-C3D11DAA0AF1}" dt="2022-09-28T10:18:31.830" v="1106"/>
          <ac:spMkLst>
            <pc:docMk/>
            <pc:sldMk cId="3386229037" sldId="318"/>
            <ac:spMk id="12" creationId="{DC4F5A5F-493F-49AE-89B6-D5AF5EBC8B0E}"/>
          </ac:spMkLst>
        </pc:spChg>
        <pc:spChg chg="add">
          <ac:chgData name="Ayla Schrödter" userId="S::scy@gegart.onmicrosoft.com::cfc27dc8-6cac-4497-9a44-efb18fc10dc1" providerId="AD" clId="Web-{A183B33F-6C3B-43F9-81C0-C3D11DAA0AF1}" dt="2022-09-28T10:18:31.846" v="1107"/>
          <ac:spMkLst>
            <pc:docMk/>
            <pc:sldMk cId="3386229037" sldId="318"/>
            <ac:spMk id="18" creationId="{D153EDB2-4AAD-43F4-AE78-4D326C813369}"/>
          </ac:spMkLst>
        </pc:spChg>
        <pc:grpChg chg="add">
          <ac:chgData name="Ayla Schrödter" userId="S::scy@gegart.onmicrosoft.com::cfc27dc8-6cac-4497-9a44-efb18fc10dc1" providerId="AD" clId="Web-{A183B33F-6C3B-43F9-81C0-C3D11DAA0AF1}" dt="2022-09-28T10:18:31.846" v="1107"/>
          <ac:grpSpMkLst>
            <pc:docMk/>
            <pc:sldMk cId="3386229037" sldId="318"/>
            <ac:grpSpMk id="19" creationId="{A3CB7779-72E2-4E92-AE18-6BBC335DD881}"/>
          </ac:grpSpMkLst>
        </pc:grpChg>
        <pc:picChg chg="add mod">
          <ac:chgData name="Ayla Schrödter" userId="S::scy@gegart.onmicrosoft.com::cfc27dc8-6cac-4497-9a44-efb18fc10dc1" providerId="AD" clId="Web-{A183B33F-6C3B-43F9-81C0-C3D11DAA0AF1}" dt="2022-09-28T10:18:31.846" v="1107"/>
          <ac:picMkLst>
            <pc:docMk/>
            <pc:sldMk cId="3386229037" sldId="318"/>
            <ac:picMk id="5" creationId="{8C1D5B76-E187-AF50-E798-0DF54B6DA1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17.03.23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19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17.03.23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34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17.03.23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17.03.23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16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17.03.23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0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17.03.23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89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17.03.23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0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17.03.23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30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17.03.23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72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17.03.23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57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17.03.23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64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36439-FA8E-4592-96B0-9ACCBB45BC33}" type="datetimeFigureOut">
              <a:rPr lang="de-DE" smtClean="0"/>
              <a:t>17.03.23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0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8B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41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4" descr="Ein Bild, das Baum, draußen, Person, Frau enthält.&#10;&#10;Beschreibung automatisch generiert.">
            <a:extLst>
              <a:ext uri="{FF2B5EF4-FFF2-40B4-BE49-F238E27FC236}">
                <a16:creationId xmlns:a16="http://schemas.microsoft.com/office/drawing/2014/main" id="{6F82F804-DE85-9AA6-A6CB-D02C16C96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5"/>
          <a:stretch/>
        </p:blipFill>
        <p:spPr>
          <a:xfrm>
            <a:off x="20" y="448418"/>
            <a:ext cx="9143980" cy="56609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pic>
        <p:nvPicPr>
          <p:cNvPr id="6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8B1D35F8-2DB8-A9A4-0283-D2773C681C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6" y="148826"/>
            <a:ext cx="1380509" cy="110538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640E7F9-9097-5D7D-F9A4-896757198C2F}"/>
              </a:ext>
            </a:extLst>
          </p:cNvPr>
          <p:cNvSpPr txBox="1"/>
          <p:nvPr/>
        </p:nvSpPr>
        <p:spPr>
          <a:xfrm>
            <a:off x="211015" y="6268916"/>
            <a:ext cx="89329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Bradley Hand ITC"/>
                <a:ea typeface="Meiryo"/>
                <a:cs typeface="Calibri"/>
              </a:rPr>
              <a:t>Herzlich Willkommen an der Gesamtschule Gartenstadt</a:t>
            </a:r>
            <a:endParaRPr lang="de-DE" sz="2800" b="1">
              <a:solidFill>
                <a:schemeClr val="bg1"/>
              </a:solidFill>
              <a:latin typeface="Bradley Hand ITC"/>
              <a:ea typeface="Meiryo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002D7C-9067-1A24-0191-B19714CFDC2A}"/>
              </a:ext>
            </a:extLst>
          </p:cNvPr>
          <p:cNvSpPr txBox="1"/>
          <p:nvPr/>
        </p:nvSpPr>
        <p:spPr>
          <a:xfrm>
            <a:off x="32811" y="108472"/>
            <a:ext cx="798107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Wir denken ökologisch und weltoffen.</a:t>
            </a:r>
            <a:r>
              <a:rPr lang="de-DE" sz="1600" b="1" dirty="0">
                <a:solidFill>
                  <a:schemeClr val="bg1"/>
                </a:solidFill>
              </a:rPr>
              <a:t> Gemeinsam stark für die Zukunft!</a:t>
            </a:r>
          </a:p>
        </p:txBody>
      </p:sp>
    </p:spTree>
    <p:extLst>
      <p:ext uri="{BB962C8B-B14F-4D97-AF65-F5344CB8AC3E}">
        <p14:creationId xmlns:p14="http://schemas.microsoft.com/office/powerpoint/2010/main" val="198351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F25C5-BD58-5949-96E2-69AD80F5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DACB8E3-18A6-EC41-B479-335C763B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77" y="3009045"/>
            <a:ext cx="77755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b="0" dirty="0">
              <a:latin typeface="+mj-lt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D70D6FC-0527-AC4B-91D9-8BF246DB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084271"/>
            <a:ext cx="7763852" cy="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dirty="0">
              <a:latin typeface="+mj-lt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AFFA61FF-E079-2343-86E4-82B26CB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9276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800" b="1" dirty="0">
                <a:latin typeface="+mn-lt"/>
                <a:cs typeface="Calibri Light"/>
              </a:rPr>
              <a:t>Leistungskurse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05394" y="1436914"/>
            <a:ext cx="565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In der Q1 müssen 2 Leistungskurse belegt werden (5 Std.)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07452"/>
              </p:ext>
            </p:extLst>
          </p:nvPr>
        </p:nvGraphicFramePr>
        <p:xfrm>
          <a:off x="1314995" y="2481218"/>
          <a:ext cx="6096000" cy="3145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711132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37792275"/>
                    </a:ext>
                  </a:extLst>
                </a:gridCol>
              </a:tblGrid>
              <a:tr h="549365">
                <a:tc>
                  <a:txBody>
                    <a:bodyPr/>
                    <a:lstStyle/>
                    <a:p>
                      <a:r>
                        <a:rPr lang="de-DE" dirty="0"/>
                        <a:t>Schiene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Schiene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145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7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Pädagogik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10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Sozialwissenschaften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7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Philosophie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8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6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3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103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72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F25C5-BD58-5949-96E2-69AD80F5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74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DACB8E3-18A6-EC41-B479-335C763B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09" y="3009045"/>
            <a:ext cx="824935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b="0" dirty="0">
              <a:latin typeface="+mj-lt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D70D6FC-0527-AC4B-91D9-8BF246DB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084271"/>
            <a:ext cx="7763852" cy="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dirty="0">
              <a:latin typeface="+mj-lt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AFFA61FF-E079-2343-86E4-82B26CB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6213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800" b="1" dirty="0">
                <a:latin typeface="+mn-lt"/>
                <a:cs typeface="Calibri Light"/>
              </a:rPr>
              <a:t>Abiturfächer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5789" y="1512000"/>
            <a:ext cx="80411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dirty="0"/>
              <a:t>Ihr wählt 4 Abiturfächer.</a:t>
            </a:r>
          </a:p>
          <a:p>
            <a:pPr>
              <a:defRPr/>
            </a:pPr>
            <a:r>
              <a:rPr lang="de-DE" sz="2400" dirty="0"/>
              <a:t>Sie müssen aus allen drei Aufgabenfeldern kommen und 2 Abiturfächer müssen Mathematik</a:t>
            </a:r>
            <a:r>
              <a:rPr lang="de-DE" sz="2400"/>
              <a:t>, Deutsch oder </a:t>
            </a:r>
            <a:r>
              <a:rPr lang="de-DE" sz="2400" dirty="0"/>
              <a:t>eine Fremdsprache sein. (Zwei-von-drei-Regel)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/>
              <a:t>Das 1. Abiturfach ist ein Leistungskurs (5-stündig)</a:t>
            </a:r>
          </a:p>
          <a:p>
            <a:pPr>
              <a:defRPr/>
            </a:pPr>
            <a:r>
              <a:rPr lang="de-DE" sz="2400" dirty="0"/>
              <a:t>Das 2. Abiturfach ist ein Leistungskurs (5-stündig)</a:t>
            </a:r>
          </a:p>
          <a:p>
            <a:pPr>
              <a:defRPr/>
            </a:pPr>
            <a:r>
              <a:rPr lang="de-DE" sz="2400" dirty="0"/>
              <a:t>Das 3. Abiturfach ist ein Grundkurs (3-stündig)</a:t>
            </a:r>
          </a:p>
          <a:p>
            <a:pPr>
              <a:defRPr/>
            </a:pPr>
            <a:r>
              <a:rPr lang="de-DE" sz="2400" dirty="0"/>
              <a:t>Das 4. Abiturfach ist ein Grundkurs (3-stündig)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/>
              <a:t>Im Abitur finden die ersten 3 Abiturfächer als schriftliche Prüfungen statt, das 4. Abiturfach ist eine mündliche Prüfung</a:t>
            </a:r>
          </a:p>
          <a:p>
            <a:pPr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92288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F25C5-BD58-5949-96E2-69AD80F5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74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DACB8E3-18A6-EC41-B479-335C763B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09" y="3009045"/>
            <a:ext cx="824935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b="0" dirty="0">
              <a:latin typeface="+mj-lt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D70D6FC-0527-AC4B-91D9-8BF246DB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084271"/>
            <a:ext cx="7763852" cy="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dirty="0">
              <a:latin typeface="+mj-lt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AFFA61FF-E079-2343-86E4-82B26CB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9276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800" b="1" dirty="0">
                <a:latin typeface="+mn-lt"/>
                <a:cs typeface="Calibri Light"/>
              </a:rPr>
              <a:t>Zusatzkurse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58669" y="1237680"/>
            <a:ext cx="804119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dirty="0"/>
              <a:t>Zusatzkurse oder Z-Kurse</a:t>
            </a:r>
          </a:p>
          <a:p>
            <a:pPr>
              <a:defRPr/>
            </a:pPr>
            <a:endParaRPr lang="de-DE" sz="2800" dirty="0"/>
          </a:p>
          <a:p>
            <a:pPr>
              <a:defRPr/>
            </a:pPr>
            <a:r>
              <a:rPr lang="de-DE" sz="2800" dirty="0"/>
              <a:t>Besondere Bewertung der Fächer </a:t>
            </a:r>
            <a:r>
              <a:rPr lang="de-DE" sz="2800" b="1" dirty="0"/>
              <a:t>Sozialwissenschaften</a:t>
            </a:r>
            <a:r>
              <a:rPr lang="de-DE" sz="2800" dirty="0"/>
              <a:t> und </a:t>
            </a:r>
            <a:r>
              <a:rPr lang="de-DE" sz="2800" b="1" dirty="0"/>
              <a:t>Geschichte</a:t>
            </a:r>
          </a:p>
          <a:p>
            <a:pPr>
              <a:defRPr/>
            </a:pPr>
            <a:r>
              <a:rPr lang="de-DE" sz="2800" dirty="0"/>
              <a:t>Wer diese Fächer nicht in der EF und Q1 belegt hat, muss sie in der Q2 (Schuljahr vor dem Abitur) belegen</a:t>
            </a:r>
            <a:r>
              <a:rPr lang="de-DE" sz="2800" b="1" dirty="0"/>
              <a:t>.</a:t>
            </a:r>
          </a:p>
          <a:p>
            <a:pPr>
              <a:defRPr/>
            </a:pPr>
            <a:endParaRPr lang="de-DE" sz="2800" b="1" dirty="0"/>
          </a:p>
          <a:p>
            <a:pPr>
              <a:defRPr/>
            </a:pPr>
            <a:r>
              <a:rPr lang="de-DE" sz="2800" b="1" dirty="0"/>
              <a:t>Deshalb: In der EF muss mindestens eins der beiden Fächer belegt werden. Also entweder Geschichte oder Sozialwissenschaften wählen!</a:t>
            </a:r>
          </a:p>
          <a:p>
            <a:pPr>
              <a:defRPr/>
            </a:pPr>
            <a:endParaRPr lang="de-DE" sz="2800" b="1" dirty="0"/>
          </a:p>
          <a:p>
            <a:pPr>
              <a:defRPr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36126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F25C5-BD58-5949-96E2-69AD80F5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74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/>
            </a:br>
            <a:endParaRPr lang="de-DE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DACB8E3-18A6-EC41-B479-335C763B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09" y="3009045"/>
            <a:ext cx="824935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b="0" dirty="0">
              <a:latin typeface="+mj-lt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D70D6FC-0527-AC4B-91D9-8BF246DB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084271"/>
            <a:ext cx="7763852" cy="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dirty="0">
              <a:latin typeface="+mj-lt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AFFA61FF-E079-2343-86E4-82B26CB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9276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800" b="1" dirty="0">
                <a:latin typeface="+mn-lt"/>
                <a:cs typeface="Calibri Light"/>
              </a:rPr>
              <a:t>Digitale Wahlen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58669" y="1198491"/>
            <a:ext cx="804119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e-DE" sz="2800" b="1" dirty="0"/>
          </a:p>
          <a:p>
            <a:pPr>
              <a:defRPr/>
            </a:pPr>
            <a:r>
              <a:rPr lang="de-DE" sz="2800" dirty="0"/>
              <a:t>Bitte geht auf die Homepage. Unter dem Reiter „Lernen“ findet ihr „Oberstufe“, dann das Stichwort „Anmeldung“ und rechts davon das Stichwort „Fächerwahl“ .</a:t>
            </a:r>
          </a:p>
          <a:p>
            <a:pPr>
              <a:defRPr/>
            </a:pPr>
            <a:r>
              <a:rPr lang="de-DE" sz="2800" dirty="0"/>
              <a:t>Als Passwort benötigt ihr:</a:t>
            </a:r>
          </a:p>
          <a:p>
            <a:pPr>
              <a:defRPr/>
            </a:pPr>
            <a:endParaRPr lang="de-DE" sz="2800" dirty="0"/>
          </a:p>
          <a:p>
            <a:pPr>
              <a:defRPr/>
            </a:pPr>
            <a:endParaRPr lang="de-DE" sz="2800" dirty="0"/>
          </a:p>
          <a:p>
            <a:pPr>
              <a:defRPr/>
            </a:pPr>
            <a:r>
              <a:rPr lang="de-DE" sz="2800" dirty="0"/>
              <a:t>Hier findet ihr die Anleitung und die Wahlprogramme von IBIZA für Windows und Mac.</a:t>
            </a:r>
          </a:p>
          <a:p>
            <a:pPr>
              <a:defRPr/>
            </a:pPr>
            <a:endParaRPr lang="de-DE" sz="2800" dirty="0"/>
          </a:p>
          <a:p>
            <a:pPr>
              <a:defRPr/>
            </a:pPr>
            <a:endParaRPr lang="de-DE" sz="2800" b="1" dirty="0"/>
          </a:p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05862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7" y="164023"/>
            <a:ext cx="6577494" cy="64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5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 descr="Ein Bild, das Baum, Blume, draußen, farbig enthält.&#10;&#10;Beschreibung automatisch generiert.">
            <a:extLst>
              <a:ext uri="{FF2B5EF4-FFF2-40B4-BE49-F238E27FC236}">
                <a16:creationId xmlns:a16="http://schemas.microsoft.com/office/drawing/2014/main" id="{EC98901B-644E-4C91-BAD6-F1791F513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" t="331" r="-920" b="15535"/>
          <a:stretch/>
        </p:blipFill>
        <p:spPr>
          <a:xfrm>
            <a:off x="-2175" y="1028217"/>
            <a:ext cx="9213440" cy="5762899"/>
          </a:xfrm>
          <a:prstGeom prst="rect">
            <a:avLst/>
          </a:prstGeom>
        </p:spPr>
      </p:pic>
      <p:pic>
        <p:nvPicPr>
          <p:cNvPr id="14" name="Grafik 13" descr="Ein Bild, das Text enthält.&#10;&#10;Beschreibung automatisch generiert.">
            <a:extLst>
              <a:ext uri="{FF2B5EF4-FFF2-40B4-BE49-F238E27FC236}">
                <a16:creationId xmlns:a16="http://schemas.microsoft.com/office/drawing/2014/main" id="{1B05386C-23AC-4022-958C-E73E1C6EBC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5412B58-2A19-489B-B571-CAF9F2522730}"/>
              </a:ext>
            </a:extLst>
          </p:cNvPr>
          <p:cNvSpPr txBox="1"/>
          <p:nvPr/>
        </p:nvSpPr>
        <p:spPr>
          <a:xfrm>
            <a:off x="3788690" y="4259418"/>
            <a:ext cx="3950732" cy="1158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latin typeface="Calibri"/>
                <a:ea typeface="+mj-ea"/>
                <a:cs typeface="Calibri Light"/>
              </a:rPr>
              <a:t>Vielen</a:t>
            </a:r>
            <a:r>
              <a:rPr lang="en-US" sz="3200" dirty="0">
                <a:latin typeface="Calibri"/>
                <a:ea typeface="+mj-ea"/>
                <a:cs typeface="Calibri Light"/>
              </a:rPr>
              <a:t> Dank </a:t>
            </a:r>
            <a:r>
              <a:rPr lang="en-US" sz="3200" dirty="0" err="1">
                <a:latin typeface="Calibri"/>
                <a:ea typeface="+mj-ea"/>
                <a:cs typeface="Calibri Light"/>
              </a:rPr>
              <a:t>für</a:t>
            </a:r>
            <a:r>
              <a:rPr lang="en-US" sz="3200" dirty="0">
                <a:latin typeface="Calibri"/>
                <a:ea typeface="+mj-ea"/>
                <a:cs typeface="Calibri Light"/>
              </a:rPr>
              <a:t> </a:t>
            </a:r>
            <a:r>
              <a:rPr lang="en-US" sz="3200" dirty="0" err="1">
                <a:latin typeface="Calibri"/>
                <a:ea typeface="+mj-ea"/>
                <a:cs typeface="Calibri Light"/>
              </a:rPr>
              <a:t>eure</a:t>
            </a:r>
            <a:r>
              <a:rPr lang="en-US" sz="3200" dirty="0">
                <a:latin typeface="Calibri"/>
                <a:ea typeface="+mj-ea"/>
                <a:cs typeface="Calibri Light"/>
              </a:rPr>
              <a:t> </a:t>
            </a:r>
            <a:r>
              <a:rPr lang="en-US" sz="3200" dirty="0" err="1">
                <a:latin typeface="Calibri"/>
                <a:ea typeface="+mj-ea"/>
                <a:cs typeface="Calibri Light"/>
              </a:rPr>
              <a:t>Aufmerksamkeit</a:t>
            </a:r>
            <a:r>
              <a:rPr lang="en-US" sz="3200" dirty="0">
                <a:latin typeface="Calibri"/>
                <a:ea typeface="+mj-ea"/>
                <a:cs typeface="Calibri Light"/>
              </a:rPr>
              <a:t>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85DD12-FD40-4524-A5E8-2DAAE9861194}"/>
              </a:ext>
            </a:extLst>
          </p:cNvPr>
          <p:cNvSpPr/>
          <p:nvPr/>
        </p:nvSpPr>
        <p:spPr>
          <a:xfrm>
            <a:off x="-4715" y="5736501"/>
            <a:ext cx="9146876" cy="1120450"/>
          </a:xfrm>
          <a:prstGeom prst="rect">
            <a:avLst/>
          </a:prstGeom>
          <a:solidFill>
            <a:srgbClr val="2C8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sz="3600">
              <a:cs typeface="Calibri" panose="020F0502020204030204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522620D-33E1-4CE5-BDB2-F2C8F5FC9BAE}"/>
              </a:ext>
            </a:extLst>
          </p:cNvPr>
          <p:cNvSpPr txBox="1"/>
          <p:nvPr/>
        </p:nvSpPr>
        <p:spPr>
          <a:xfrm>
            <a:off x="291687" y="5931197"/>
            <a:ext cx="862766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cs typeface="Calibri"/>
              </a:rPr>
              <a:t>Wir hoffen, dass deine Laufbahn bald bei uns digital eingeht!</a:t>
            </a:r>
          </a:p>
        </p:txBody>
      </p:sp>
    </p:spTree>
    <p:extLst>
      <p:ext uri="{BB962C8B-B14F-4D97-AF65-F5344CB8AC3E}">
        <p14:creationId xmlns:p14="http://schemas.microsoft.com/office/powerpoint/2010/main" val="425125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9E2170-B65B-7986-DB46-ABF890F8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FCB67B-35B6-605A-240A-D5D62F86A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3194" y="849087"/>
            <a:ext cx="4543789" cy="125403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de-DE" sz="6000" b="1" i="1" dirty="0">
                <a:solidFill>
                  <a:schemeClr val="accent4"/>
                </a:solidFill>
                <a:ea typeface="+mn-lt"/>
                <a:cs typeface="+mn-lt"/>
              </a:rPr>
              <a:t>Abenteuer</a:t>
            </a:r>
            <a:endParaRPr lang="en-US" sz="6000" dirty="0">
              <a:solidFill>
                <a:schemeClr val="accent4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de-DE" sz="6000" b="1" i="1" dirty="0">
                <a:solidFill>
                  <a:schemeClr val="accent4"/>
                </a:solidFill>
                <a:ea typeface="+mn-lt"/>
                <a:cs typeface="+mn-lt"/>
              </a:rPr>
              <a:t>Oberstufe</a:t>
            </a:r>
            <a:endParaRPr lang="en-US" sz="6000" dirty="0">
              <a:solidFill>
                <a:schemeClr val="accent4"/>
              </a:solidFill>
              <a:cs typeface="Calibri" panose="020F0502020204030204"/>
            </a:endParaRPr>
          </a:p>
        </p:txBody>
      </p:sp>
      <p:pic>
        <p:nvPicPr>
          <p:cNvPr id="6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8C0F8936-0945-B69D-AE19-9D1199F5B6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14" y="180541"/>
            <a:ext cx="1107948" cy="88557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2442754"/>
            <a:ext cx="6139541" cy="357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11531" y="1433739"/>
            <a:ext cx="3886200" cy="4351338"/>
          </a:xfrm>
        </p:spPr>
        <p:txBody>
          <a:bodyPr>
            <a:normAutofit fontScale="77500" lnSpcReduction="2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94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F25C5-BD58-5949-96E2-69AD80F5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DACB8E3-18A6-EC41-B479-335C763B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77" y="3009045"/>
            <a:ext cx="77755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b="0" dirty="0">
              <a:latin typeface="+mj-lt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D70D6FC-0527-AC4B-91D9-8BF246DB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084271"/>
            <a:ext cx="7763852" cy="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dirty="0">
              <a:latin typeface="+mj-lt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AFFA61FF-E079-2343-86E4-82B26CB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9276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400" dirty="0">
                <a:latin typeface="Calibri Light"/>
                <a:cs typeface="Calibri Light"/>
              </a:rPr>
              <a:t>Tagesordnung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80292" y="2413338"/>
            <a:ext cx="80625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3200" dirty="0"/>
              <a:t>Informationen zu den Wahl- und Belegbedingungen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3200" dirty="0"/>
              <a:t>Wählen auf einem Papierformular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3200" dirty="0"/>
              <a:t>Fragen und Probleme klären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3200" dirty="0"/>
              <a:t>Austeilen der elektronischen Wegbeschreibung und Erläuterung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728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39002"/>
            <a:ext cx="7886700" cy="4445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+mn-lt"/>
              </a:rPr>
              <a:t>Aufbau</a:t>
            </a:r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459B75FB-C073-7444-A150-3AF81F57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562600"/>
            <a:ext cx="7239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altLang="de-DE" sz="2400" dirty="0">
                <a:solidFill>
                  <a:schemeClr val="tx1"/>
                </a:solidFill>
                <a:latin typeface="+mj-lt"/>
                <a:cs typeface="+mn-cs"/>
              </a:rPr>
              <a:t>Jahrgangsstufe 11: </a:t>
            </a:r>
            <a:r>
              <a:rPr lang="de-DE" altLang="de-DE" sz="3200" dirty="0">
                <a:solidFill>
                  <a:schemeClr val="tx1"/>
                </a:solidFill>
                <a:latin typeface="+mj-lt"/>
                <a:cs typeface="+mn-cs"/>
              </a:rPr>
              <a:t>Einführungsphase</a:t>
            </a:r>
            <a:endParaRPr lang="de-DE" altLang="de-DE" sz="20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57376" name="Text Box 32">
            <a:extLst>
              <a:ext uri="{FF2B5EF4-FFF2-40B4-BE49-F238E27FC236}">
                <a16:creationId xmlns:a16="http://schemas.microsoft.com/office/drawing/2014/main" id="{1F791EE6-047E-2D4D-BC34-089312F65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72390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solidFill>
                  <a:schemeClr val="bg2"/>
                </a:solidFill>
                <a:latin typeface="+mj-lt"/>
                <a:cs typeface="+mn-cs"/>
              </a:rPr>
              <a:t>Versetzung</a:t>
            </a:r>
            <a:endParaRPr lang="de-DE" altLang="de-DE" sz="2000" dirty="0">
              <a:latin typeface="+mj-lt"/>
              <a:cs typeface="+mn-cs"/>
            </a:endParaRPr>
          </a:p>
        </p:txBody>
      </p:sp>
      <p:sp>
        <p:nvSpPr>
          <p:cNvPr id="57377" name="Text Box 33">
            <a:extLst>
              <a:ext uri="{FF2B5EF4-FFF2-40B4-BE49-F238E27FC236}">
                <a16:creationId xmlns:a16="http://schemas.microsoft.com/office/drawing/2014/main" id="{05D45671-4A8B-5D42-9757-1DB443F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43200"/>
            <a:ext cx="72390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de-DE" altLang="de-DE" sz="800" dirty="0">
              <a:solidFill>
                <a:schemeClr val="bg2"/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de-DE" altLang="de-DE" dirty="0">
                <a:latin typeface="+mj-lt"/>
                <a:cs typeface="+mn-cs"/>
              </a:rPr>
              <a:t>Jahrgangsstufe 13 					</a:t>
            </a:r>
            <a:r>
              <a:rPr lang="de-DE" altLang="de-DE" sz="3200" dirty="0">
                <a:latin typeface="+mj-lt"/>
                <a:cs typeface="+mn-cs"/>
              </a:rPr>
              <a:t>Qualifikations-</a:t>
            </a:r>
          </a:p>
          <a:p>
            <a:pPr>
              <a:defRPr/>
            </a:pPr>
            <a:r>
              <a:rPr lang="de-DE" altLang="de-DE" sz="3200" dirty="0">
                <a:solidFill>
                  <a:schemeClr val="bg2"/>
                </a:solidFill>
                <a:latin typeface="+mj-lt"/>
                <a:cs typeface="+mn-cs"/>
              </a:rPr>
              <a:t>	</a:t>
            </a:r>
            <a:r>
              <a:rPr lang="de-DE" altLang="de-DE" sz="3200" dirty="0" err="1">
                <a:latin typeface="+mj-lt"/>
                <a:cs typeface="+mn-cs"/>
              </a:rPr>
              <a:t>phase</a:t>
            </a:r>
            <a:r>
              <a:rPr lang="de-DE" altLang="de-DE" dirty="0">
                <a:latin typeface="+mj-lt"/>
                <a:cs typeface="+mn-cs"/>
              </a:rPr>
              <a:t>			</a:t>
            </a:r>
          </a:p>
          <a:p>
            <a:pPr>
              <a:defRPr/>
            </a:pPr>
            <a:r>
              <a:rPr lang="de-DE" altLang="de-DE" dirty="0">
                <a:latin typeface="+mj-lt"/>
                <a:cs typeface="+mn-cs"/>
              </a:rPr>
              <a:t>Jahrgangsstufe 12		8 Grundkurse</a:t>
            </a:r>
          </a:p>
          <a:p>
            <a:pPr>
              <a:defRPr/>
            </a:pPr>
            <a:r>
              <a:rPr lang="de-DE" altLang="de-DE" dirty="0">
                <a:latin typeface="+mj-lt"/>
                <a:cs typeface="+mn-cs"/>
              </a:rPr>
              <a:t>		2 Leistungskurse</a:t>
            </a:r>
          </a:p>
        </p:txBody>
      </p:sp>
      <p:sp>
        <p:nvSpPr>
          <p:cNvPr id="57378" name="Text Box 34">
            <a:extLst>
              <a:ext uri="{FF2B5EF4-FFF2-40B4-BE49-F238E27FC236}">
                <a16:creationId xmlns:a16="http://schemas.microsoft.com/office/drawing/2014/main" id="{39D18E9F-FA3D-474F-926D-20EF844FA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3700463"/>
            <a:ext cx="25908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6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kumimoji="1" sz="6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kumimoji="1" sz="6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kumimoji="1" sz="6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kumimoji="1" sz="6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de-DE" sz="2400" dirty="0">
                <a:solidFill>
                  <a:schemeClr val="tx1"/>
                </a:solidFill>
                <a:latin typeface="+mj-lt"/>
                <a:cs typeface="+mn-cs"/>
              </a:rPr>
              <a:t>FHR</a:t>
            </a:r>
            <a:endParaRPr lang="de-DE" altLang="de-DE" sz="20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57382" name="Text Box 38">
            <a:extLst>
              <a:ext uri="{FF2B5EF4-FFF2-40B4-BE49-F238E27FC236}">
                <a16:creationId xmlns:a16="http://schemas.microsoft.com/office/drawing/2014/main" id="{3177358F-BC96-2E4E-83C1-F1811110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4191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altLang="de-DE" sz="3200" dirty="0">
                <a:solidFill>
                  <a:schemeClr val="tx1"/>
                </a:solidFill>
                <a:latin typeface="+mj-lt"/>
                <a:cs typeface="+mn-cs"/>
              </a:rPr>
              <a:t>Abiturprüfung</a:t>
            </a:r>
            <a:endParaRPr lang="de-DE" altLang="de-DE" sz="20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57384" name="Text Box 40">
            <a:extLst>
              <a:ext uri="{FF2B5EF4-FFF2-40B4-BE49-F238E27FC236}">
                <a16:creationId xmlns:a16="http://schemas.microsoft.com/office/drawing/2014/main" id="{33EC7015-B3A0-1044-A4F3-10BF22FE4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058091"/>
            <a:ext cx="7239000" cy="49924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solidFill>
                  <a:schemeClr val="bg2"/>
                </a:solidFill>
                <a:latin typeface="+mj-lt"/>
              </a:rPr>
              <a:t>Allgemeine Hochschulreife (ABITUR)</a:t>
            </a:r>
            <a:endParaRPr lang="de-DE" altLang="de-DE" sz="2000" dirty="0">
              <a:latin typeface="+mj-lt"/>
            </a:endParaRPr>
          </a:p>
        </p:txBody>
      </p:sp>
      <p:sp>
        <p:nvSpPr>
          <p:cNvPr id="57386" name="Line 42">
            <a:extLst>
              <a:ext uri="{FF2B5EF4-FFF2-40B4-BE49-F238E27FC236}">
                <a16:creationId xmlns:a16="http://schemas.microsoft.com/office/drawing/2014/main" id="{9A368773-18D9-F745-A9F5-E32AE71EBB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8728" y="1624829"/>
            <a:ext cx="0" cy="5334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7379" name="Line 35">
            <a:extLst>
              <a:ext uri="{FF2B5EF4-FFF2-40B4-BE49-F238E27FC236}">
                <a16:creationId xmlns:a16="http://schemas.microsoft.com/office/drawing/2014/main" id="{E832F618-AC24-BD4F-9FEA-E2B495AD6F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752600"/>
            <a:ext cx="0" cy="13716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7380" name="Line 36">
            <a:extLst>
              <a:ext uri="{FF2B5EF4-FFF2-40B4-BE49-F238E27FC236}">
                <a16:creationId xmlns:a16="http://schemas.microsoft.com/office/drawing/2014/main" id="{74D5AE89-C84C-2542-A30C-F7DBFC8300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1752600"/>
            <a:ext cx="0" cy="27432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>
            <a:off x="123093" y="1029441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47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0" grpId="0" animBg="1" autoUpdateAnimBg="0"/>
      <p:bldP spid="57376" grpId="0" animBg="1" autoUpdateAnimBg="0"/>
      <p:bldP spid="57377" grpId="0" animBg="1" autoUpdateAnimBg="0"/>
      <p:bldP spid="57378" grpId="0" animBg="1" autoUpdateAnimBg="0"/>
      <p:bldP spid="57382" grpId="0" animBg="1" autoUpdateAnimBg="0"/>
      <p:bldP spid="5738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6">
            <a:extLst>
              <a:ext uri="{FF2B5EF4-FFF2-40B4-BE49-F238E27FC236}">
                <a16:creationId xmlns:a16="http://schemas.microsoft.com/office/drawing/2014/main" id="{D3D05317-7C85-E348-AD64-B4010AB3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36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3600" b="1" dirty="0">
                <a:latin typeface="+mn-lt"/>
              </a:rPr>
              <a:t>Belegbedingungen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3600" dirty="0">
                <a:latin typeface="+mn-lt"/>
              </a:rPr>
              <a:t>Das Fächerangebot I + II</a:t>
            </a:r>
          </a:p>
        </p:txBody>
      </p:sp>
      <p:sp>
        <p:nvSpPr>
          <p:cNvPr id="59403" name="Text Box 11">
            <a:extLst>
              <a:ext uri="{FF2B5EF4-FFF2-40B4-BE49-F238E27FC236}">
                <a16:creationId xmlns:a16="http://schemas.microsoft.com/office/drawing/2014/main" id="{EBAB9B50-37C4-6641-A9BB-EC8F5719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083550" cy="2362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80988" indent="-2809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latin typeface="+mj-lt"/>
                <a:cs typeface="+mn-cs"/>
              </a:rPr>
              <a:t>I. </a:t>
            </a:r>
            <a:r>
              <a:rPr lang="de-DE" altLang="de-DE" sz="2400" u="sng" dirty="0">
                <a:latin typeface="+mn-lt"/>
                <a:cs typeface="+mn-cs"/>
              </a:rPr>
              <a:t>Sprachlich-literarisch-künstlerisches Aufgabenfeld</a:t>
            </a:r>
            <a:endParaRPr lang="de-DE" altLang="de-DE" sz="2400" dirty="0">
              <a:latin typeface="+mn-lt"/>
              <a:cs typeface="+mn-cs"/>
            </a:endParaRP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latin typeface="+mn-lt"/>
                <a:cs typeface="+mn-cs"/>
              </a:rPr>
              <a:t>	</a:t>
            </a:r>
            <a:r>
              <a:rPr lang="de-DE" altLang="de-DE" sz="2400" b="0" dirty="0">
                <a:latin typeface="+mn-lt"/>
                <a:cs typeface="+mn-cs"/>
              </a:rPr>
              <a:t>Deutsch 		            Musik, Kunst, Literatur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	Englisch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	Französisch   </a:t>
            </a:r>
            <a:r>
              <a:rPr lang="de-DE" altLang="de-DE" sz="2400" b="0" i="1" dirty="0">
                <a:latin typeface="+mn-lt"/>
                <a:cs typeface="+mn-cs"/>
              </a:rPr>
              <a:t>              </a:t>
            </a:r>
            <a:r>
              <a:rPr lang="de-DE" altLang="de-DE" sz="2400" b="0" dirty="0">
                <a:latin typeface="+mn-lt"/>
                <a:cs typeface="+mn-cs"/>
              </a:rPr>
              <a:t>	 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b="0" i="1" dirty="0">
                <a:latin typeface="+mn-lt"/>
                <a:cs typeface="+mn-cs"/>
              </a:rPr>
              <a:t>    </a:t>
            </a:r>
            <a:r>
              <a:rPr lang="de-DE" altLang="de-DE" sz="2400" b="0" dirty="0">
                <a:latin typeface="+mn-lt"/>
                <a:cs typeface="+mn-cs"/>
              </a:rPr>
              <a:t>Italienisch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    Latein</a:t>
            </a:r>
            <a:endParaRPr lang="de-DE" altLang="de-DE" sz="1200" b="0" dirty="0">
              <a:latin typeface="+mn-lt"/>
              <a:cs typeface="+mn-cs"/>
            </a:endParaRPr>
          </a:p>
        </p:txBody>
      </p:sp>
      <p:sp>
        <p:nvSpPr>
          <p:cNvPr id="59407" name="Text Box 15">
            <a:extLst>
              <a:ext uri="{FF2B5EF4-FFF2-40B4-BE49-F238E27FC236}">
                <a16:creationId xmlns:a16="http://schemas.microsoft.com/office/drawing/2014/main" id="{D5576DEC-C19A-D143-B86C-72D8488E7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3810000"/>
            <a:ext cx="8078787" cy="280828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80988" indent="-2809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latin typeface="+mj-lt"/>
                <a:cs typeface="+mn-cs"/>
              </a:rPr>
              <a:t>II. </a:t>
            </a:r>
            <a:r>
              <a:rPr lang="de-DE" altLang="de-DE" sz="2400" u="sng" dirty="0">
                <a:latin typeface="+mn-lt"/>
                <a:cs typeface="+mn-cs"/>
              </a:rPr>
              <a:t>Gesellschaftswissenschaftliches Aufgabenfeld</a:t>
            </a:r>
            <a:r>
              <a:rPr lang="de-DE" altLang="de-DE" sz="2400" dirty="0">
                <a:latin typeface="+mj-lt"/>
                <a:cs typeface="+mn-cs"/>
              </a:rPr>
              <a:t>	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latin typeface="+mj-lt"/>
                <a:cs typeface="+mn-cs"/>
              </a:rPr>
              <a:t>   </a:t>
            </a:r>
            <a:r>
              <a:rPr lang="de-DE" altLang="de-DE" sz="2400" b="0" dirty="0">
                <a:latin typeface="+mn-lt"/>
                <a:cs typeface="+mn-cs"/>
              </a:rPr>
              <a:t>Geschichte 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   Sozialwissenschaften 	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   Erdkunde </a:t>
            </a:r>
            <a:r>
              <a:rPr lang="de-DE" altLang="de-DE" sz="2400" b="0" i="1" dirty="0">
                <a:latin typeface="+mn-lt"/>
                <a:cs typeface="+mn-cs"/>
              </a:rPr>
              <a:t>		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   Erziehungswissenschaften 	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   Philosophie</a:t>
            </a:r>
            <a:endParaRPr lang="de-DE" altLang="de-DE" sz="1600" b="0" dirty="0">
              <a:latin typeface="+mn-lt"/>
              <a:cs typeface="+mn-cs"/>
            </a:endParaRPr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95" y="35119"/>
            <a:ext cx="1107948" cy="88557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>
            <a:off x="-5243" y="1006475"/>
            <a:ext cx="9149243" cy="56114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841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 autoUpdateAnimBg="0"/>
      <p:bldP spid="5940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9B7CACF-D2B5-C347-9118-05A8027A1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9700" y="7389813"/>
            <a:ext cx="6248400" cy="304800"/>
          </a:xfrm>
          <a:solidFill>
            <a:schemeClr val="bg1">
              <a:lumMod val="50000"/>
            </a:schemeClr>
          </a:solidFill>
          <a:ln>
            <a:solidFill>
              <a:srgbClr val="000099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altLang="de-DE" sz="3300" dirty="0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ABCBB8C7-379A-004B-AEAB-7D4959086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28600"/>
            <a:ext cx="828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altLang="de-DE" sz="4800" dirty="0">
              <a:latin typeface="+mj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altLang="de-DE" sz="4800" dirty="0">
              <a:latin typeface="+mj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3600" dirty="0">
                <a:latin typeface="+mn-lt"/>
              </a:rPr>
              <a:t>Das Fächerangebot III</a:t>
            </a:r>
            <a:endParaRPr lang="de-DE" altLang="de-DE" sz="3600" b="0" dirty="0">
              <a:latin typeface="+mn-lt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E2437E28-4E0D-D74B-BDA8-475E031A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44675"/>
            <a:ext cx="8458200" cy="20161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484188" indent="-484188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solidFill>
                  <a:schemeClr val="bg2"/>
                </a:solidFill>
                <a:latin typeface="+mj-lt"/>
              </a:rPr>
              <a:t>III.	</a:t>
            </a:r>
            <a:r>
              <a:rPr lang="de-DE" altLang="de-DE" sz="2400" u="sng" dirty="0">
                <a:latin typeface="+mn-lt"/>
              </a:rPr>
              <a:t>Mathematisch-naturwissenschaftlich-technisches Aufgabenfeld</a:t>
            </a:r>
            <a:r>
              <a:rPr lang="de-DE" altLang="de-DE" sz="2400" dirty="0">
                <a:latin typeface="+mn-lt"/>
              </a:rPr>
              <a:t>	</a:t>
            </a:r>
          </a:p>
          <a:p>
            <a:pPr>
              <a:spcBef>
                <a:spcPct val="4000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latin typeface="+mn-lt"/>
              </a:rPr>
              <a:t>	     </a:t>
            </a:r>
            <a:r>
              <a:rPr lang="de-DE" altLang="de-DE" sz="2400" b="0" dirty="0">
                <a:latin typeface="+mn-lt"/>
              </a:rPr>
              <a:t>Mathematik</a:t>
            </a:r>
            <a:r>
              <a:rPr lang="de-DE" altLang="de-DE" sz="2400" dirty="0">
                <a:latin typeface="+mn-lt"/>
              </a:rPr>
              <a:t>   		P</a:t>
            </a:r>
            <a:r>
              <a:rPr lang="de-DE" altLang="de-DE" sz="2400" b="0" dirty="0">
                <a:latin typeface="+mn-lt"/>
              </a:rPr>
              <a:t>hysik  	</a:t>
            </a:r>
            <a:r>
              <a:rPr lang="de-DE" altLang="de-DE" sz="2400" b="0">
                <a:latin typeface="+mn-lt"/>
              </a:rPr>
              <a:t>	     Informatik</a:t>
            </a:r>
            <a:br>
              <a:rPr lang="de-DE" altLang="de-DE" sz="2400" b="0" dirty="0">
                <a:latin typeface="+mn-lt"/>
              </a:rPr>
            </a:br>
            <a:r>
              <a:rPr lang="de-DE" altLang="de-DE" sz="2400" b="0" dirty="0">
                <a:latin typeface="+mn-lt"/>
              </a:rPr>
              <a:t>     Biologie 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b="0" dirty="0">
                <a:latin typeface="+mn-lt"/>
              </a:rPr>
              <a:t>			Chemie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C959A080-FBFD-C644-B403-61FCD0475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5334000"/>
            <a:ext cx="84582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484188" indent="-484188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800" b="0" dirty="0">
                <a:solidFill>
                  <a:schemeClr val="bg2"/>
                </a:solidFill>
                <a:latin typeface="+mj-lt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solidFill>
                  <a:schemeClr val="bg2"/>
                </a:solidFill>
                <a:latin typeface="+mj-lt"/>
              </a:rPr>
              <a:t>	    </a:t>
            </a:r>
            <a:r>
              <a:rPr lang="de-DE" altLang="de-DE" sz="2400" b="0" dirty="0">
                <a:latin typeface="+mn-lt"/>
              </a:rPr>
              <a:t>Sport</a:t>
            </a:r>
            <a:endParaRPr lang="de-DE" altLang="de-DE" sz="1600" b="0" dirty="0">
              <a:latin typeface="+mn-lt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A49BF9A9-E4EA-8B48-9A1A-17999740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4292600"/>
            <a:ext cx="84582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484188" indent="-484188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800" b="0" dirty="0">
                <a:solidFill>
                  <a:schemeClr val="bg2"/>
                </a:solidFill>
                <a:latin typeface="+mj-lt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solidFill>
                  <a:schemeClr val="bg2"/>
                </a:solidFill>
                <a:latin typeface="+mj-lt"/>
              </a:rPr>
              <a:t>	     </a:t>
            </a:r>
            <a:r>
              <a:rPr lang="de-DE" altLang="de-DE" sz="2400" b="0" dirty="0">
                <a:latin typeface="+mn-lt"/>
              </a:rPr>
              <a:t>Religionslehre  ER/KR</a:t>
            </a:r>
            <a:endParaRPr lang="de-DE" altLang="de-DE" sz="1600" b="0" dirty="0">
              <a:latin typeface="+mn-lt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-80581" y="1142999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52" y="182882"/>
            <a:ext cx="1107948" cy="8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2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 autoUpdateAnimBg="0"/>
      <p:bldP spid="61447" grpId="0" animBg="1" autoUpdateAnimBg="0"/>
      <p:bldP spid="6144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>
            <a:off x="0" y="990118"/>
            <a:ext cx="9149243" cy="81945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43550" y="-7482"/>
            <a:ext cx="7886700" cy="1325563"/>
          </a:xfrm>
        </p:spPr>
        <p:txBody>
          <a:bodyPr/>
          <a:lstStyle/>
          <a:p>
            <a:r>
              <a:rPr lang="de-DE" b="1" dirty="0">
                <a:latin typeface="+mn-lt"/>
              </a:rPr>
              <a:t>Belegbedingungen Jg. 11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531935" y="1535479"/>
            <a:ext cx="3886200" cy="46013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de-DE" b="1" dirty="0"/>
              <a:t>Pflicht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Wahlpflicht: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>
              <a:cs typeface="Calibri" panose="020F0502020204030204"/>
            </a:endParaRPr>
          </a:p>
          <a:p>
            <a:pPr marL="0" indent="0">
              <a:buNone/>
            </a:pPr>
            <a:endParaRPr lang="de-DE" dirty="0">
              <a:cs typeface="Calibri" panose="020F0502020204030204"/>
            </a:endParaRPr>
          </a:p>
          <a:p>
            <a:pPr marL="0" indent="0">
              <a:buNone/>
            </a:pPr>
            <a:endParaRPr lang="de-DE" dirty="0">
              <a:cs typeface="Calibri" panose="020F0502020204030204"/>
            </a:endParaRPr>
          </a:p>
          <a:p>
            <a:r>
              <a:rPr lang="de-DE" b="1" dirty="0"/>
              <a:t>Schwerpunktfach: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3615721" y="1293223"/>
            <a:ext cx="4718382" cy="486993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de-DE" sz="1600" dirty="0"/>
              <a:t>Deutsch                                                                </a:t>
            </a:r>
            <a:endParaRPr lang="de-DE" dirty="0">
              <a:cs typeface="Calibri"/>
            </a:endParaRPr>
          </a:p>
          <a:p>
            <a:r>
              <a:rPr lang="de-DE" sz="1600" dirty="0"/>
              <a:t>Englisch/Fremdsprache                                    </a:t>
            </a:r>
            <a:endParaRPr lang="de-DE" sz="1600" dirty="0">
              <a:cs typeface="Calibri"/>
            </a:endParaRPr>
          </a:p>
          <a:p>
            <a:r>
              <a:rPr lang="de-DE" sz="1600" dirty="0"/>
              <a:t>Mathe                                                                  </a:t>
            </a:r>
            <a:endParaRPr lang="de-DE" sz="1600" dirty="0">
              <a:cs typeface="Calibri"/>
            </a:endParaRPr>
          </a:p>
          <a:p>
            <a:r>
              <a:rPr lang="de-DE" sz="1600" dirty="0"/>
              <a:t>Sport                                                                 </a:t>
            </a:r>
            <a:endParaRPr lang="de-DE" sz="1600" dirty="0">
              <a:cs typeface="Calibri" panose="020F0502020204030204"/>
            </a:endParaRPr>
          </a:p>
          <a:p>
            <a:pPr marL="0" indent="0">
              <a:buNone/>
            </a:pPr>
            <a:endParaRPr lang="de-DE" sz="1600" dirty="0">
              <a:cs typeface="Calibri" panose="020F0502020204030204"/>
            </a:endParaRPr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/>
              <a:t>Kunst oder Musik                                                 </a:t>
            </a:r>
            <a:endParaRPr lang="de-DE" sz="1600" dirty="0">
              <a:cs typeface="Calibri"/>
            </a:endParaRPr>
          </a:p>
          <a:p>
            <a:r>
              <a:rPr lang="de-DE" sz="1600" dirty="0"/>
              <a:t>Geschichte, Sozialwissenschaften, Erdkunde, Pädagogik                                        </a:t>
            </a:r>
            <a:endParaRPr lang="de-DE" sz="1600" dirty="0">
              <a:cs typeface="Calibri"/>
            </a:endParaRPr>
          </a:p>
          <a:p>
            <a:r>
              <a:rPr lang="de-DE" sz="1600" dirty="0"/>
              <a:t>Physik, Biologie, Chemie , Informatik                                   </a:t>
            </a:r>
            <a:endParaRPr lang="de-DE" sz="1600" dirty="0">
              <a:cs typeface="Calibri"/>
            </a:endParaRPr>
          </a:p>
          <a:p>
            <a:r>
              <a:rPr lang="de-DE" sz="1600" dirty="0"/>
              <a:t>Evangelische Religion, katholische Religion,      Philosophie </a:t>
            </a:r>
          </a:p>
          <a:p>
            <a:r>
              <a:rPr lang="de-DE" sz="1600" dirty="0"/>
              <a:t>Italienisch fortgeführt, Italienisch neueinsetzend, </a:t>
            </a:r>
          </a:p>
          <a:p>
            <a:r>
              <a:rPr lang="de-DE" sz="1600" dirty="0"/>
              <a:t>Französischfortgeführt, Französisch neueinsetzend, Latein fortgeführt (nur EF)                                                         </a:t>
            </a:r>
            <a:endParaRPr lang="de-DE" sz="1600" dirty="0">
              <a:cs typeface="Calibri"/>
            </a:endParaRPr>
          </a:p>
          <a:p>
            <a:pPr marL="0" indent="0">
              <a:buNone/>
            </a:pPr>
            <a:r>
              <a:rPr lang="de-DE" sz="1600" dirty="0"/>
              <a:t> 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2. Fremdsprache oder 2. Naturwissenschaft </a:t>
            </a:r>
            <a:r>
              <a:rPr lang="de-DE" sz="1600" dirty="0">
                <a:ea typeface="+mn-lt"/>
                <a:cs typeface="+mn-lt"/>
              </a:rPr>
              <a:t>      </a:t>
            </a:r>
            <a:endParaRPr lang="de-DE" sz="1600" dirty="0">
              <a:cs typeface="Calibri"/>
            </a:endParaRPr>
          </a:p>
          <a:p>
            <a:pPr marL="0" indent="0">
              <a:buNone/>
            </a:pPr>
            <a:r>
              <a:rPr lang="de-DE" sz="1600" dirty="0"/>
              <a:t>                                                                  </a:t>
            </a:r>
            <a:endParaRPr lang="de-DE" sz="1600" dirty="0">
              <a:cs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6BAFA5-20BF-741B-0C4A-1284B8713448}"/>
              </a:ext>
            </a:extLst>
          </p:cNvPr>
          <p:cNvSpPr txBox="1"/>
          <p:nvPr/>
        </p:nvSpPr>
        <p:spPr>
          <a:xfrm>
            <a:off x="8204478" y="1380643"/>
            <a:ext cx="939522" cy="45577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de-DE" sz="15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de-DE" sz="15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de-DE" sz="15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de-DE" sz="15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479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>
            <a:off x="0" y="990118"/>
            <a:ext cx="9149243" cy="81945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6937"/>
          </a:xfrm>
        </p:spPr>
        <p:txBody>
          <a:bodyPr/>
          <a:lstStyle/>
          <a:p>
            <a:r>
              <a:rPr lang="de-DE" b="1" dirty="0">
                <a:latin typeface="+mn-lt"/>
              </a:rPr>
              <a:t>Vertiefungskurse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98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cs typeface="Calibri Light"/>
              </a:rPr>
              <a:t>Vertiefungskurse dienen der </a:t>
            </a:r>
            <a:r>
              <a:rPr lang="de-DE" b="1" dirty="0">
                <a:cs typeface="Calibri Light"/>
              </a:rPr>
              <a:t>Weiterentwicklung</a:t>
            </a:r>
            <a:r>
              <a:rPr lang="de-DE" dirty="0">
                <a:cs typeface="Calibri Light"/>
              </a:rPr>
              <a:t> und </a:t>
            </a:r>
            <a:r>
              <a:rPr lang="de-DE" b="1" dirty="0">
                <a:cs typeface="Calibri Light"/>
              </a:rPr>
              <a:t>Sicherstellung</a:t>
            </a:r>
            <a:r>
              <a:rPr lang="de-DE" dirty="0">
                <a:cs typeface="Calibri Light"/>
              </a:rPr>
              <a:t> der </a:t>
            </a:r>
            <a:r>
              <a:rPr lang="de-DE" b="1" dirty="0">
                <a:cs typeface="Calibri Light"/>
              </a:rPr>
              <a:t>Kompetenzen</a:t>
            </a:r>
            <a:r>
              <a:rPr lang="de-DE" dirty="0">
                <a:cs typeface="Calibri Light"/>
              </a:rPr>
              <a:t> für eine erfolgreiche Mitarbeit in der Qualifikationsphase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1CF9061-962E-7141-BDC8-125D35922C08}"/>
              </a:ext>
            </a:extLst>
          </p:cNvPr>
          <p:cNvSpPr txBox="1"/>
          <p:nvPr/>
        </p:nvSpPr>
        <p:spPr>
          <a:xfrm>
            <a:off x="620089" y="3155975"/>
            <a:ext cx="7903821" cy="27453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ea typeface="+mn-lt"/>
                <a:cs typeface="+mn-lt"/>
              </a:rPr>
              <a:t>Sie sind</a:t>
            </a:r>
            <a:endParaRPr lang="en-US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modular angelegt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gehen von diagnostischen Aussagen aus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wollen das selbstständige Lernen fördern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ohne Klausuren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ohne Zensuren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ohne Hausaufgaben</a:t>
            </a:r>
            <a:endParaRPr lang="de-D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53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F25C5-BD58-5949-96E2-69AD80F5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74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DACB8E3-18A6-EC41-B479-335C763B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09" y="3009045"/>
            <a:ext cx="824935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b="0" dirty="0">
              <a:latin typeface="+mj-lt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D70D6FC-0527-AC4B-91D9-8BF246DB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084271"/>
            <a:ext cx="7763852" cy="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dirty="0">
              <a:latin typeface="+mj-lt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AFFA61FF-E079-2343-86E4-82B26CB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6213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800" b="1" dirty="0">
                <a:latin typeface="+mn-lt"/>
                <a:cs typeface="Calibri Light"/>
              </a:rPr>
              <a:t>Klausuren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5789" y="1512000"/>
            <a:ext cx="80411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dirty="0"/>
              <a:t>Ihr müsst Klausuren schreiben in:</a:t>
            </a:r>
          </a:p>
          <a:p>
            <a:pPr>
              <a:defRPr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Deutsch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Mathematik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Fortgeführte Fremdsprache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Neu einsetzende Fremdsprache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Gesellschaftliches Fach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Naturwissenschaftliches Fach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Und es ist ratsam, in den Fächern Klausuren zu schreiben, die eventuell Abiturfächer werden sollen</a:t>
            </a:r>
          </a:p>
        </p:txBody>
      </p:sp>
    </p:spTree>
    <p:extLst>
      <p:ext uri="{BB962C8B-B14F-4D97-AF65-F5344CB8AC3E}">
        <p14:creationId xmlns:p14="http://schemas.microsoft.com/office/powerpoint/2010/main" val="1824691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1084</Words>
  <Application>Microsoft Macintosh PowerPoint</Application>
  <PresentationFormat>Bildschirmpräsentation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Meiryo</vt:lpstr>
      <vt:lpstr>Arial</vt:lpstr>
      <vt:lpstr>Bradley Hand ITC</vt:lpstr>
      <vt:lpstr>Calibri</vt:lpstr>
      <vt:lpstr>Calibri Light</vt:lpstr>
      <vt:lpstr>Wingdings</vt:lpstr>
      <vt:lpstr>Office</vt:lpstr>
      <vt:lpstr>PowerPoint-Präsentation</vt:lpstr>
      <vt:lpstr>PowerPoint-Präsentation</vt:lpstr>
      <vt:lpstr>  </vt:lpstr>
      <vt:lpstr>Aufbau</vt:lpstr>
      <vt:lpstr>PowerPoint-Präsentation</vt:lpstr>
      <vt:lpstr>PowerPoint-Präsentation</vt:lpstr>
      <vt:lpstr>Belegbedingungen Jg. 11</vt:lpstr>
      <vt:lpstr>Vertiefungskurse</vt:lpstr>
      <vt:lpstr>  </vt:lpstr>
      <vt:lpstr>  </vt:lpstr>
      <vt:lpstr>  </vt:lpstr>
      <vt:lpstr>  </vt:lpstr>
      <vt:lpstr>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Starrmann</dc:creator>
  <cp:lastModifiedBy>Klaudia Rosinski-Rohde</cp:lastModifiedBy>
  <cp:revision>544</cp:revision>
  <cp:lastPrinted>2021-11-24T14:44:46Z</cp:lastPrinted>
  <dcterms:created xsi:type="dcterms:W3CDTF">2021-01-05T15:24:54Z</dcterms:created>
  <dcterms:modified xsi:type="dcterms:W3CDTF">2023-03-17T08:17:57Z</dcterms:modified>
</cp:coreProperties>
</file>